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</p:sldMasterIdLst>
  <p:sldIdLst>
    <p:sldId id="258" r:id="rId5"/>
    <p:sldId id="257" r:id="rId6"/>
    <p:sldId id="265" r:id="rId7"/>
    <p:sldId id="259" r:id="rId8"/>
    <p:sldId id="261" r:id="rId9"/>
    <p:sldId id="262" r:id="rId10"/>
    <p:sldId id="271" r:id="rId11"/>
    <p:sldId id="27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3981"/>
    <a:srgbClr val="165DB6"/>
    <a:srgbClr val="6F7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6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4BC7-7F26-42CB-AF63-85C5CDC82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38A3-7580-4460-96D9-E7A703B02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4BC7-7F26-42CB-AF63-85C5CDC82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38A3-7580-4460-96D9-E7A703B02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C21-7FA5-4F3A-B621-E599649FD8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135D-4786-41BB-9A74-8338F3B685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61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BC21-7FA5-4F3A-B621-E599649FD8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135D-4786-41BB-9A74-8338F3B685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383540" rtl="0" eaLnBrk="1" latinLnBrk="0" hangingPunct="1">
        <a:lnSpc>
          <a:spcPct val="90000"/>
        </a:lnSpc>
        <a:spcBef>
          <a:spcPct val="0"/>
        </a:spcBef>
        <a:buNone/>
        <a:defRPr sz="1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5" indent="-95885" algn="l" defTabSz="383540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5" kern="1200">
          <a:solidFill>
            <a:schemeClr val="tx1"/>
          </a:solidFill>
          <a:latin typeface="+mn-lt"/>
          <a:ea typeface="+mn-ea"/>
          <a:cs typeface="+mn-cs"/>
        </a:defRPr>
      </a:lvl1pPr>
      <a:lvl2pPr marL="28829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83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4pPr>
      <a:lvl5pPr marL="864235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5pPr>
      <a:lvl6pPr marL="1056005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24841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631950" indent="-95885" algn="l" defTabSz="383540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1pPr>
      <a:lvl2pPr marL="191770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151890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344295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536065" algn="l" defTabSz="383540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4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4BC7-7F26-42CB-AF63-85C5CDC82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E38A3-7580-4460-96D9-E7A703B02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CBC21-7FA5-4F3A-B621-E599649FD8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135D-4786-41BB-9A74-8338F3B685E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050"/>
            <a:ext cx="12192000" cy="68961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6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audio" Target="../media/audio2.wav"/><Relationship Id="rId7" Type="http://schemas.openxmlformats.org/officeDocument/2006/relationships/audio" Target="../media/audio1.wav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3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4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25235"/>
            <a:ext cx="12192000" cy="6858000"/>
          </a:xfrm>
          <a:prstGeom prst="rect">
            <a:avLst/>
          </a:prstGeom>
        </p:spPr>
      </p:pic>
      <p:sp>
        <p:nvSpPr>
          <p:cNvPr id="65" name="同心圆 64"/>
          <p:cNvSpPr/>
          <p:nvPr/>
        </p:nvSpPr>
        <p:spPr>
          <a:xfrm>
            <a:off x="5304127" y="2637127"/>
            <a:ext cx="1583747" cy="1583747"/>
          </a:xfrm>
          <a:prstGeom prst="donut">
            <a:avLst>
              <a:gd name="adj" fmla="val 2054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6" name="同心圆 65"/>
          <p:cNvSpPr/>
          <p:nvPr/>
        </p:nvSpPr>
        <p:spPr>
          <a:xfrm>
            <a:off x="5456422" y="2789422"/>
            <a:ext cx="1279159" cy="1279159"/>
          </a:xfrm>
          <a:prstGeom prst="donut">
            <a:avLst>
              <a:gd name="adj" fmla="val 2596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557512" y="2890512"/>
            <a:ext cx="1076976" cy="107697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30686" y="3363686"/>
            <a:ext cx="130629" cy="130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-8152344" y="-10785841"/>
            <a:ext cx="28545367" cy="28545367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884739" y="3930916"/>
            <a:ext cx="374651" cy="374651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43201" y="2869988"/>
            <a:ext cx="274321" cy="274321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45053" y="3868209"/>
            <a:ext cx="226647" cy="22664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33800" y="2728384"/>
            <a:ext cx="279400" cy="2794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82999" y="3363686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546600" y="1866604"/>
            <a:ext cx="406401" cy="406401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712199" y="1784053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652548" y="4677457"/>
            <a:ext cx="465667" cy="46566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902451" y="4153959"/>
            <a:ext cx="374651" cy="374651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788400" y="3244851"/>
            <a:ext cx="279400" cy="2794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143999" y="2949576"/>
            <a:ext cx="194733" cy="194733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287931" y="3966634"/>
            <a:ext cx="194733" cy="194733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46268" y="4353984"/>
            <a:ext cx="279400" cy="2794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702800" y="2463800"/>
            <a:ext cx="414867" cy="41486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251451" y="3020484"/>
            <a:ext cx="174624" cy="174624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749799" y="4292071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324348" y="2769659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318374" y="3633259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137399" y="2179109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194548" y="2928409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833936" y="3382434"/>
            <a:ext cx="114829" cy="11482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28595" y="3271307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948766" y="4109509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080879" y="4404785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045326" y="3745975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26951" y="2550586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01267" y="2626783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714998" y="2196573"/>
            <a:ext cx="88900" cy="889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207001" y="2555349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530185" y="2857768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504416" y="3360207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28059" y="3659455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811712" y="3949475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63427" y="4318267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227556" y="3895199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610327" y="4380975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838883" y="2928409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22927" y="3164629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12113" y="3800899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514703" y="4003042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095638" y="4181901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620803" y="4003042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683014" y="4094855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843146" y="2958919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528893" y="2654725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148322" y="2475854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697579" y="2254993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7660743" y="2561376"/>
            <a:ext cx="123827" cy="123827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567509" y="2640753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738493" y="2498513"/>
            <a:ext cx="60959" cy="60959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8022699" y="3395924"/>
            <a:ext cx="71435" cy="71435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07000" y="3087370"/>
            <a:ext cx="1770380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>
              <a:lnSpc>
                <a:spcPts val="24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小迪</a:t>
            </a:r>
            <a:endParaRPr lang="zh-CN" altLang="en-US" sz="1600" b="1" dirty="0">
              <a:solidFill>
                <a:srgbClr val="FF00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  <a:p>
            <a:pPr algn="ctr" defTabSz="2238375">
              <a:lnSpc>
                <a:spcPts val="2400"/>
              </a:lnSpc>
            </a:pPr>
            <a:r>
              <a:rPr lang="en-US" altLang="zh-CN" sz="1200" b="1" dirty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17</a:t>
            </a:r>
            <a:r>
              <a:rPr lang="zh-CN" altLang="en-US" sz="1200" b="1" dirty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年</a:t>
            </a:r>
            <a:r>
              <a:rPr lang="en-US" altLang="zh-CN" sz="1200" b="1" dirty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9</a:t>
            </a:r>
            <a:r>
              <a:rPr lang="zh-CN" altLang="en-US" sz="1200" b="1" dirty="0">
                <a:solidFill>
                  <a:srgbClr val="FF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月于武汉</a:t>
            </a:r>
            <a:endParaRPr lang="zh-CN" altLang="en-US" sz="1200" b="1" dirty="0">
              <a:solidFill>
                <a:srgbClr val="FF00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3395" y="3081479"/>
            <a:ext cx="13451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endParaRPr lang="zh-CN" altLang="en-US" sz="1865" dirty="0">
              <a:solidFill>
                <a:prstClr val="white"/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6461" y="4452033"/>
            <a:ext cx="3781955" cy="501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Levenim MT" panose="02010502060101010101" pitchFamily="2" charset="-79"/>
                <a:cs typeface="Levenim MT" panose="02010502060101010101" pitchFamily="2" charset="-79"/>
              </a:defRPr>
            </a:lvl1pPr>
          </a:lstStyle>
          <a:p>
            <a:pPr defTabSz="2238375">
              <a:lnSpc>
                <a:spcPts val="32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安全方向及资源利用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69" name="BG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9116" y="2412787"/>
            <a:ext cx="812800" cy="812800"/>
          </a:xfrm>
          <a:prstGeom prst="rect">
            <a:avLst/>
          </a:prstGeom>
        </p:spPr>
      </p:pic>
      <p:pic>
        <p:nvPicPr>
          <p:cNvPr id="2" name="heartbeat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256" y="6967159"/>
            <a:ext cx="649816" cy="649817"/>
          </a:xfrm>
          <a:prstGeom prst="rect">
            <a:avLst/>
          </a:prstGeom>
        </p:spPr>
      </p:pic>
    </p:spTree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4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94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36367_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33108 -0.19765 L -1.94444E-6 -3.3798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7" y="98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24687 -0.24026 L 2.77778E-7 -2.3806E-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1197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467 -0.5011 L -1.38889E-6 -3.23292E-7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250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6007 -0.36591 L 5.55556E-7 1.43277E-6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3" y="1829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26979 -0.21675 L -1.66667E-6 -3.53417E-6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108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5799 0.1374 L 3.88889E-6 3.07127E-6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-690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31094 0.27038 L 2.77778E-6 4.50404E-6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8" y="-13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368 0.49008 L -8.33333E-7 -6.46583E-7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2454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23229 0.02277 L -1.66667E-6 2.45408E-6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117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333 0.29316 L -3.33333E-6 3.84276E-6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1469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9062 0.41219 L -1.38889E-6 4.29096E-6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2064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4896 0.39823 L 3.88889E-6 4.45996E-6 " pathEditMode="relative" rAng="0" ptsTypes="AA">
                                      <p:cBhvr>
                                        <p:cTn id="81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1991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916 0.40631 L 4.16667E-6 4.29096E-6 " pathEditMode="relative" rAng="0" ptsTypes="AA">
                                      <p:cBhvr>
                                        <p:cTn id="8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2035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903 0.47171 L -3.33333E-6 -6.46583E-7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2358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809 0.19838 L 1.66667E-6 2.3953E-6 " pathEditMode="relative" rAng="0" ptsTypes="AA">
                                      <p:cBhvr>
                                        <p:cTn id="9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-991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26372 0.15503 L -4.72222E-6 3.39456E-6 " pathEditMode="relative" rAng="0" ptsTypes="AA">
                                      <p:cBhvr>
                                        <p:cTn id="10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-778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7604 -0.0698 L -8.33333E-7 -1.7781E-6 " pathEditMode="relative" rAng="0" ptsTypes="AA">
                                      <p:cBhvr>
                                        <p:cTn id="10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345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4184 0.20647 L -2.22222E-6 -2.03527E-6 " pathEditMode="relative" rAng="0" ptsTypes="AA">
                                      <p:cBhvr>
                                        <p:cTn id="1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-1036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375 0.04188 L -2.77778E-7 -6.68626E-7 " pathEditMode="relative" rAng="0" ptsTypes="AA">
                                      <p:cBhvr>
                                        <p:cTn id="11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-213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14861 -0.18075 L -2.77778E-6 -4.04115E-6 " pathEditMode="relative" rAng="0" ptsTypes="AA">
                                      <p:cBhvr>
                                        <p:cTn id="12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" y="9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path" presetSubtype="0" decel="666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10694 -0.32182 L 1.94444E-6 -5.87803E-8 " pathEditMode="relative" rAng="0" ptsTypes="AA">
                                      <p:cBhvr>
                                        <p:cTn id="12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609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4965 -0.31668 L -1.66667E-6 -5.87803E-8 " pathEditMode="relative" rAng="0" ptsTypes="AA">
                                      <p:cBhvr>
                                        <p:cTn id="13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1579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243 -0.35342 L -5.55556E-7 1.26378E-6 " pathEditMode="relative" rAng="0" ptsTypes="AA">
                                      <p:cBhvr>
                                        <p:cTn id="13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7634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4514 -0.34166 L 1.11111E-6 -2.6745E-6 " pathEditMode="relative" rAng="0" ptsTypes="AA">
                                      <p:cBhvr>
                                        <p:cTn id="141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1704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8142 -0.3086 L -3.61111E-6 -1.53564E-6 " pathEditMode="relative" rAng="0" ptsTypes="AA">
                                      <p:cBhvr>
                                        <p:cTn id="14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1543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3108 -0.22851 L 1.11111E-6 3.35783E-6 " pathEditMode="relative" rAng="0" ptsTypes="AA">
                                      <p:cBhvr>
                                        <p:cTn id="151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1389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6216 -0.0022 L 2.5E-6 -2.13079E-6 " pathEditMode="relative" rAng="0" ptsTypes="AA">
                                      <p:cBhvr>
                                        <p:cTn id="156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7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11962 0.01543 L -2.77778E-6 -1.31521E-6 " pathEditMode="relative" rAng="0" ptsTypes="AA">
                                      <p:cBhvr>
                                        <p:cTn id="16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-808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9514 0.14768 L 1.11111E-6 1.42542E-6 " pathEditMode="relative" rAng="0" ptsTypes="AA">
                                      <p:cBhvr>
                                        <p:cTn id="16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742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4739 0.29023 L -2.22222E-6 -4.35709E-6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-14548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59 0.32697 L -8.33333E-7 5.87803E-8 " pathEditMode="relative" rAng="0" ptsTypes="AA">
                                      <p:cBhvr>
                                        <p:cTn id="176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16385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778 0.32623 L -2.77778E-7 -2.23365E-6 " pathEditMode="relative" rAng="0" ptsTypes="AA">
                                      <p:cBhvr>
                                        <p:cTn id="181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-1631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698 0.29097 L -4.72222E-6 -4.84938E-6 " pathEditMode="relative" rAng="0" ptsTypes="AA">
                                      <p:cBhvr>
                                        <p:cTn id="18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-1454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4566 0.27186 L -2.77778E-6 -4.0191E-6 " pathEditMode="relative" rAng="0" ptsTypes="AA">
                                      <p:cBhvr>
                                        <p:cTn id="191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1359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191 0.16459 L -2.77778E-6 -3.82072E-6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822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9756 -0.00514 L 4.72222E-6 -1.14622E-6 " pathEditMode="relative" rAng="0" ptsTypes="AA">
                                      <p:cBhvr>
                                        <p:cTn id="20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22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7708 -0.14034 L -1.38889E-6 4.14401E-6 " pathEditMode="relative" rAng="0" ptsTypes="AA">
                                      <p:cBhvr>
                                        <p:cTn id="20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698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10503 -0.18589 L 5.55556E-7 -2.88758E-6 " pathEditMode="relative" rAng="0" ptsTypes="AA">
                                      <p:cBhvr>
                                        <p:cTn id="21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9258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2" presetClass="path" presetSubtype="0" decel="66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871 -0.24467 L 1.38889E-6 -3.19618E-6 " pathEditMode="relative" rAng="0" ptsTypes="AA">
                                      <p:cBhvr>
                                        <p:cTn id="2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12197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4687 -0.20573 L 2.5E-6 -2.2263E-6 " pathEditMode="relative" rAng="0" ptsTypes="AA">
                                      <p:cBhvr>
                                        <p:cTn id="22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1028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417 -0.27039 L -5.55556E-7 -1.55033E-6 " pathEditMode="relative" rAng="0" ptsTypes="AA">
                                      <p:cBhvr>
                                        <p:cTn id="226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3519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448 -0.20499 L 3.88889E-6 -2.2263E-6 " pathEditMode="relative" rAng="0" ptsTypes="AA">
                                      <p:cBhvr>
                                        <p:cTn id="23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10213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8282 -0.12124 L 2.77778E-6 4.4673E-6 " pathEditMode="relative" rAng="0" ptsTypes="AA">
                                      <p:cBhvr>
                                        <p:cTn id="23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6025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10503 -0.08817 L -4.72222E-6 -1.60911E-6 " pathEditMode="relative" rAng="0" ptsTypes="AA">
                                      <p:cBhvr>
                                        <p:cTn id="24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4409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5382 0.09405 L 5.55556E-7 3.01249E-7 " pathEditMode="relative" rAng="0" ptsTypes="AA">
                                      <p:cBhvr>
                                        <p:cTn id="24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-4702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6233 0.17414 L 1.11111E-6 -1.52829E-6 " pathEditMode="relative" rAng="0" ptsTypes="AA">
                                      <p:cBhvr>
                                        <p:cTn id="25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-8744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698 0.20867 L -1.66667E-6 1.02866E-7 " pathEditMode="relative" rAng="0" ptsTypes="AA">
                                      <p:cBhvr>
                                        <p:cTn id="25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10434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42" presetClass="path" presetSubtype="0" decel="666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1216 0.25202 L -3.61111E-6 -7.42101E-7 " pathEditMode="relative" rAng="0" ptsTypes="AA">
                                      <p:cBhvr>
                                        <p:cTn id="26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-12638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42" presetClass="path" presetSubtype="0" decel="666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6371 0.11022 L 2.77778E-6 -4.7906E-6 " pathEditMode="relative" rAng="0" ptsTypes="AA">
                                      <p:cBhvr>
                                        <p:cTn id="26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5511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42" presetClass="path" presetSubtype="0" decel="666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2448 0.26304 L -2.77778E-7 -7.42101E-7 " pathEditMode="relative" rAng="0" ptsTypes="AA">
                                      <p:cBhvr>
                                        <p:cTn id="27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-13152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2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5" presetClass="path" presetSubtype="0" decel="50000" fill="hold" grpId="1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275"/>
                                    </p:cond>
                                  </p:endCondLst>
                                  <p:childTnLst>
                                    <p:animMotion origin="layout" path="M 3.54167E-6 -1.85185E-6 L 3.54167E-6 -0.02199 " pathEditMode="relative" rAng="0" ptsTypes="AA">
                                      <p:cBhvr>
                                        <p:cTn id="2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ShortSwoos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6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23" presetClass="exit" presetSubtype="54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23" presetClass="exit" presetSubtype="544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0" presetID="6" presetClass="emph" presetSubtype="0" autoRev="1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591" dur="200" fill="hold"/>
                                        <p:tgtEl>
                                          <p:spTgt spid="6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92" presetID="3" presetClass="emph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4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8" presetID="6" presetClass="emph" presetSubtype="0" autoRev="1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599" dur="250" fill="hold"/>
                                        <p:tgtEl>
                                          <p:spTgt spid="6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24995_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0" presetID="2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4" presetID="6" presetClass="emph" presetSubtype="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605" dur="800" fill="hold"/>
                                        <p:tgtEl>
                                          <p:spTgt spid="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200" numSld="99">
                <p:cTn id="6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100000">
                <p:cTn id="6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5" grpId="0" animBg="1"/>
      <p:bldP spid="65" grpId="1" animBg="1"/>
      <p:bldP spid="66" grpId="0" animBg="1"/>
      <p:bldP spid="66" grpId="2" animBg="1"/>
      <p:bldP spid="64" grpId="0" animBg="1"/>
      <p:bldP spid="64" grpId="1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bldLvl="0" animBg="1"/>
      <p:bldP spid="26" grpId="1" bldLvl="0" animBg="1"/>
      <p:bldP spid="26" grpId="2" bldLvl="0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3" grpId="0"/>
      <p:bldP spid="62" grpId="0"/>
      <p:bldP spid="62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t="9594" r="545" b="7359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1" name="直接连接符 30"/>
          <p:cNvCxnSpPr/>
          <p:nvPr/>
        </p:nvCxnSpPr>
        <p:spPr>
          <a:xfrm>
            <a:off x="2600960" y="3427941"/>
            <a:ext cx="1341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13200" y="3427941"/>
            <a:ext cx="1341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425440" y="3427941"/>
            <a:ext cx="1341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837680" y="3427941"/>
            <a:ext cx="1341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249920" y="3427941"/>
            <a:ext cx="1341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598208" y="2750611"/>
            <a:ext cx="1365251" cy="1365251"/>
          </a:xfrm>
          <a:prstGeom prst="ellipse">
            <a:avLst/>
          </a:prstGeom>
          <a:ln w="9525">
            <a:solidFill>
              <a:srgbClr val="4D4D4D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空心弧 43"/>
          <p:cNvSpPr/>
          <p:nvPr/>
        </p:nvSpPr>
        <p:spPr>
          <a:xfrm>
            <a:off x="2598209" y="2750611"/>
            <a:ext cx="1365251" cy="1365251"/>
          </a:xfrm>
          <a:prstGeom prst="blockArc">
            <a:avLst>
              <a:gd name="adj1" fmla="val 3539950"/>
              <a:gd name="adj2" fmla="val 10622715"/>
              <a:gd name="adj3" fmla="val 660"/>
            </a:avLst>
          </a:prstGeom>
          <a:noFill/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空心弧 44"/>
          <p:cNvSpPr/>
          <p:nvPr/>
        </p:nvSpPr>
        <p:spPr>
          <a:xfrm rot="10800000">
            <a:off x="2598209" y="2750611"/>
            <a:ext cx="1365251" cy="1365251"/>
          </a:xfrm>
          <a:prstGeom prst="blockArc">
            <a:avLst>
              <a:gd name="adj1" fmla="val 3539950"/>
              <a:gd name="adj2" fmla="val 10622715"/>
              <a:gd name="adj3" fmla="val 660"/>
            </a:avLst>
          </a:prstGeom>
          <a:noFill/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94113" y="3132781"/>
            <a:ext cx="986683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关于</a:t>
            </a:r>
            <a:endParaRPr lang="en-US" altLang="zh-CN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自己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99869" y="3132781"/>
            <a:ext cx="1118011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安全发展方向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611396" y="3132781"/>
            <a:ext cx="986683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方向发</a:t>
            </a:r>
            <a:endParaRPr lang="en-US" altLang="zh-CN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展思路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55719" y="3132781"/>
            <a:ext cx="1296249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团队资源合理分析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427138" y="3054034"/>
            <a:ext cx="9866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自身</a:t>
            </a:r>
            <a:endParaRPr lang="en-US" altLang="zh-CN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  <a:p>
            <a:pPr algn="ctr" defTabSz="2238375"/>
            <a:r>
              <a:rPr lang="zh-CN" altLang="en-US" sz="2000" b="1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优劣势</a:t>
            </a:r>
            <a:endParaRPr lang="zh-CN" altLang="en-US" sz="2000" b="1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57950" y="1903028"/>
            <a:ext cx="4760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4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目</a:t>
            </a:r>
            <a:endParaRPr lang="zh-CN" altLang="en-US" sz="2400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019801" y="2387104"/>
            <a:ext cx="196919" cy="186704"/>
          </a:xfrm>
          <a:prstGeom prst="line">
            <a:avLst/>
          </a:prstGeom>
          <a:ln>
            <a:solidFill>
              <a:srgbClr val="919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6019801" y="4218328"/>
            <a:ext cx="196919" cy="186704"/>
          </a:xfrm>
          <a:prstGeom prst="line">
            <a:avLst/>
          </a:prstGeom>
          <a:ln>
            <a:solidFill>
              <a:srgbClr val="919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672328" y="4454894"/>
            <a:ext cx="8473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38375"/>
            <a:r>
              <a:rPr lang="zh-CN" altLang="en-US" sz="24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Levenim MT" panose="02010502060101010101" pitchFamily="2" charset="-79"/>
              </a:rPr>
              <a:t>录</a:t>
            </a:r>
            <a:endParaRPr lang="zh-CN" altLang="en-US" sz="2400" dirty="0">
              <a:solidFill>
                <a:prstClr val="whit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Levenim MT" panose="02010502060101010101" pitchFamily="2" charset="-79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98207" y="2750611"/>
            <a:ext cx="1365252" cy="1365251"/>
            <a:chOff x="787720" y="571502"/>
            <a:chExt cx="1023939" cy="1023938"/>
          </a:xfrm>
        </p:grpSpPr>
        <p:sp>
          <p:nvSpPr>
            <p:cNvPr id="74" name="椭圆 73"/>
            <p:cNvSpPr/>
            <p:nvPr/>
          </p:nvSpPr>
          <p:spPr>
            <a:xfrm>
              <a:off x="787720" y="571502"/>
              <a:ext cx="1023938" cy="1023938"/>
            </a:xfrm>
            <a:prstGeom prst="ellipse">
              <a:avLst/>
            </a:prstGeom>
            <a:ln w="9525">
              <a:solidFill>
                <a:srgbClr val="4D4D4D">
                  <a:alpha val="5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5" name="空心弧 74"/>
            <p:cNvSpPr/>
            <p:nvPr/>
          </p:nvSpPr>
          <p:spPr>
            <a:xfrm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6" name="空心弧 75"/>
            <p:cNvSpPr/>
            <p:nvPr/>
          </p:nvSpPr>
          <p:spPr>
            <a:xfrm rot="10800000"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gradFill flip="none" rotWithShape="1">
              <a:gsLst>
                <a:gs pos="0">
                  <a:srgbClr val="CDCED0"/>
                </a:gs>
                <a:gs pos="74000">
                  <a:srgbClr val="CDCED0">
                    <a:alpha val="41000"/>
                  </a:srgbClr>
                </a:gs>
              </a:gsLst>
              <a:lin ang="0" scaled="1"/>
              <a:tileRect/>
            </a:gradFill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558" y="2750611"/>
            <a:ext cx="1365252" cy="1365251"/>
            <a:chOff x="3001168" y="-585038"/>
            <a:chExt cx="1023939" cy="1023938"/>
          </a:xfrm>
        </p:grpSpPr>
        <p:sp>
          <p:nvSpPr>
            <p:cNvPr id="84" name="椭圆 83"/>
            <p:cNvSpPr/>
            <p:nvPr/>
          </p:nvSpPr>
          <p:spPr>
            <a:xfrm>
              <a:off x="3001168" y="-585038"/>
              <a:ext cx="1023938" cy="1023938"/>
            </a:xfrm>
            <a:prstGeom prst="ellipse">
              <a:avLst/>
            </a:prstGeom>
            <a:ln w="9525">
              <a:solidFill>
                <a:srgbClr val="4D4D4D">
                  <a:alpha val="5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5" name="空心弧 84"/>
            <p:cNvSpPr/>
            <p:nvPr/>
          </p:nvSpPr>
          <p:spPr>
            <a:xfrm>
              <a:off x="3001169" y="-585038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6" name="空心弧 85"/>
            <p:cNvSpPr/>
            <p:nvPr/>
          </p:nvSpPr>
          <p:spPr>
            <a:xfrm rot="10800000">
              <a:off x="3001169" y="-585038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415491" y="2750611"/>
            <a:ext cx="1365252" cy="1365251"/>
            <a:chOff x="787720" y="571502"/>
            <a:chExt cx="1023939" cy="1023938"/>
          </a:xfrm>
        </p:grpSpPr>
        <p:sp>
          <p:nvSpPr>
            <p:cNvPr id="88" name="椭圆 87"/>
            <p:cNvSpPr/>
            <p:nvPr/>
          </p:nvSpPr>
          <p:spPr>
            <a:xfrm>
              <a:off x="787720" y="571502"/>
              <a:ext cx="1023938" cy="1023938"/>
            </a:xfrm>
            <a:prstGeom prst="ellipse">
              <a:avLst/>
            </a:prstGeom>
            <a:ln w="9525">
              <a:solidFill>
                <a:srgbClr val="4D4D4D">
                  <a:alpha val="5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9" name="空心弧 88"/>
            <p:cNvSpPr/>
            <p:nvPr/>
          </p:nvSpPr>
          <p:spPr>
            <a:xfrm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0" name="空心弧 89"/>
            <p:cNvSpPr/>
            <p:nvPr/>
          </p:nvSpPr>
          <p:spPr>
            <a:xfrm rot="10800000"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gradFill flip="none" rotWithShape="1">
              <a:gsLst>
                <a:gs pos="0">
                  <a:srgbClr val="CDCED0"/>
                </a:gs>
                <a:gs pos="74000">
                  <a:srgbClr val="CDCED0">
                    <a:alpha val="41000"/>
                  </a:srgbClr>
                </a:gs>
              </a:gsLst>
              <a:lin ang="0" scaled="1"/>
              <a:tileRect/>
            </a:gradFill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837891" y="2750611"/>
            <a:ext cx="1365252" cy="1365251"/>
            <a:chOff x="3001168" y="-585038"/>
            <a:chExt cx="1023939" cy="1023938"/>
          </a:xfrm>
        </p:grpSpPr>
        <p:sp>
          <p:nvSpPr>
            <p:cNvPr id="92" name="椭圆 91"/>
            <p:cNvSpPr/>
            <p:nvPr/>
          </p:nvSpPr>
          <p:spPr>
            <a:xfrm>
              <a:off x="3001168" y="-585038"/>
              <a:ext cx="1023938" cy="1023938"/>
            </a:xfrm>
            <a:prstGeom prst="ellipse">
              <a:avLst/>
            </a:prstGeom>
            <a:ln w="9525">
              <a:solidFill>
                <a:srgbClr val="4D4D4D">
                  <a:alpha val="5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3" name="空心弧 92"/>
            <p:cNvSpPr/>
            <p:nvPr/>
          </p:nvSpPr>
          <p:spPr>
            <a:xfrm>
              <a:off x="3001169" y="-585038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空心弧 93"/>
            <p:cNvSpPr/>
            <p:nvPr/>
          </p:nvSpPr>
          <p:spPr>
            <a:xfrm rot="10800000">
              <a:off x="3001169" y="-585038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6791229" y="326105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698096" y="3378035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607560" y="348102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99807" y="348102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07560" y="326105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38375"/>
            <a:endParaRPr lang="zh-CN" altLang="en-US" sz="441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243358" y="2750611"/>
            <a:ext cx="1365252" cy="1365251"/>
            <a:chOff x="787720" y="571502"/>
            <a:chExt cx="1023939" cy="1023938"/>
          </a:xfrm>
        </p:grpSpPr>
        <p:sp>
          <p:nvSpPr>
            <p:cNvPr id="96" name="椭圆 95"/>
            <p:cNvSpPr/>
            <p:nvPr/>
          </p:nvSpPr>
          <p:spPr>
            <a:xfrm>
              <a:off x="787720" y="571502"/>
              <a:ext cx="1023938" cy="1023938"/>
            </a:xfrm>
            <a:prstGeom prst="ellipse">
              <a:avLst/>
            </a:prstGeom>
            <a:ln w="9525">
              <a:solidFill>
                <a:srgbClr val="4D4D4D">
                  <a:alpha val="50196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7" name="空心弧 96"/>
            <p:cNvSpPr/>
            <p:nvPr/>
          </p:nvSpPr>
          <p:spPr>
            <a:xfrm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no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8" name="空心弧 97"/>
            <p:cNvSpPr/>
            <p:nvPr/>
          </p:nvSpPr>
          <p:spPr>
            <a:xfrm rot="10800000">
              <a:off x="787721" y="571502"/>
              <a:ext cx="1023938" cy="1023938"/>
            </a:xfrm>
            <a:prstGeom prst="blockArc">
              <a:avLst>
                <a:gd name="adj1" fmla="val 3539950"/>
                <a:gd name="adj2" fmla="val 10622715"/>
                <a:gd name="adj3" fmla="val 660"/>
              </a:avLst>
            </a:prstGeom>
            <a:gradFill flip="none" rotWithShape="1">
              <a:gsLst>
                <a:gs pos="0">
                  <a:srgbClr val="CDCED0"/>
                </a:gs>
                <a:gs pos="74000">
                  <a:srgbClr val="CDCED0">
                    <a:alpha val="41000"/>
                  </a:srgbClr>
                </a:gs>
              </a:gsLst>
              <a:lin ang="0" scaled="1"/>
              <a:tileRect/>
            </a:gradFill>
            <a:ln>
              <a:solidFill>
                <a:srgbClr val="FFFFF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38375"/>
              <a:endParaRPr lang="zh-CN" altLang="en-US" sz="441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25285_SF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8937" y="2974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decel="3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0.00073 C -0.10747 -0.2263 -0.14427 0.36738 -0.27622 0.04262 " pathEditMode="relative" rAng="0" ptsTypes="AA">
                                          <p:cBhvr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819" y="4555"/>
                                        </p:animMotion>
                                      </p:childTnLst>
                                      <p:subTnLst>
                                        <p:audio>
                                          <p:cMediaNode vol="10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49475_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3" presetID="53" presetClass="exit" presetSubtype="32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5" dur="1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7" dur="1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6" presetClass="exit" presetSubtype="2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animRot by="10800000" p14:bounceEnd="50000">
                                          <p:cBhvr>
                                            <p:cTn id="53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decel="333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4.375E-6 -1.85185E-6 C -0.06797 0.16551 -0.10261 -0.31528 -0.16472 -0.01041 " pathEditMode="relative" rAng="21300000" ptsTypes="AA">
                                          <p:cBhvr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98" y="-3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6" presetClass="entr" presetSubtype="37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16" presetClass="exit" presetSubtype="2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animRot by="-10800000" p14:bounceEnd="50000">
                                          <p:cBhvr>
                                            <p:cTn id="80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decel="333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5.55556E-7 -0.00073 C -0.03559 -0.06025 -0.0184 0.07274 -0.05295 0.00147 " pathEditMode="relative" rAng="0" ptsTypes="AA">
                                          <p:cBhvr>
                                            <p:cTn id="8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56" y="4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6" presetClass="entr" presetSubtype="37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6" presetClass="exit" presetSubtype="21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9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2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nodeType="withEffect" p14:presetBounceEnd="50000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0800000" p14:bounceEnd="50000">
                                          <p:cBhvr>
                                            <p:cTn id="107" dur="3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0" presetClass="path" presetSubtype="0" decel="333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00131 0.01042 C 0.00898 -0.0419 0.06067 0.08912 0.06458 0.01967 " pathEditMode="relative" rAng="20160000" ptsTypes="AA">
                                          <p:cBhvr>
                                            <p:cTn id="10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" y="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6" presetClass="entr" presetSubtype="37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2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16" presetClass="exit" presetSubtype="2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12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grpId="1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2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 p14:presetBounceEnd="50000">
                                      <p:stCondLst>
                                        <p:cond delay="7700"/>
                                      </p:stCondLst>
                                      <p:childTnLst>
                                        <p:animRot by="-10800000" p14:bounceEnd="50000">
                                          <p:cBhvr>
                                            <p:cTn id="134" dur="3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1" presetClass="mediacall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36" dur="2307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7" presetID="0" presetClass="path" presetSubtype="0" decel="333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70833E-6 0.02431 C 0.0483 -0.28981 0.13763 0.2419 0.17187 -0.01828 " pathEditMode="relative" rAng="0" ptsTypes="AA">
                                          <p:cBhvr>
                                            <p:cTn id="13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5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9" presetID="53" presetClass="exit" presetSubtype="32" fill="hold" grpId="1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37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16" presetClass="exit" presetSubtype="21" fill="hold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1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87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utoRev="1" fill="hold" grpId="1" nodeType="withEffect">
                                      <p:stCondLst>
                                        <p:cond delay="87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2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fill="hold" nodeType="withEffect" p14:presetBounceEnd="50000">
                                      <p:stCondLst>
                                        <p:cond delay="9200"/>
                                      </p:stCondLst>
                                      <p:childTnLst>
                                        <p:animRot by="10800000" p14:bounceEnd="50000">
                                          <p:cBhvr>
                                            <p:cTn id="163" dur="3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18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6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>
                    <p:cTn id="17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44" grpId="0" animBg="1"/>
          <p:bldP spid="44" grpId="1" animBg="1"/>
          <p:bldP spid="45" grpId="0" animBg="1"/>
          <p:bldP spid="45" grpId="1" animBg="1"/>
          <p:bldP spid="46" grpId="0"/>
          <p:bldP spid="46" grpId="1"/>
          <p:bldP spid="46" grpId="2"/>
          <p:bldP spid="51" grpId="0"/>
          <p:bldP spid="51" grpId="1"/>
          <p:bldP spid="51" grpId="2"/>
          <p:bldP spid="58" grpId="0"/>
          <p:bldP spid="58" grpId="1"/>
          <p:bldP spid="58" grpId="2"/>
          <p:bldP spid="64" grpId="0"/>
          <p:bldP spid="64" grpId="1"/>
          <p:bldP spid="64" grpId="2"/>
          <p:bldP spid="70" grpId="0"/>
          <p:bldP spid="70" grpId="1"/>
          <p:bldP spid="70" grpId="2"/>
          <p:bldP spid="71" grpId="0"/>
          <p:bldP spid="73" grpId="0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23" grpId="0" animBg="1"/>
          <p:bldP spid="2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decel="3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0.00073 C -0.10747 -0.2263 -0.14427 0.36738 -0.27622 0.04262 " pathEditMode="relative" rAng="0" ptsTypes="AA">
                                          <p:cBhvr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819" y="4555"/>
                                        </p:animMotion>
                                      </p:childTnLst>
                                      <p:subTnLst>
                                        <p:audio>
                                          <p:cMediaNode vol="10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49475_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3" presetID="53" presetClass="exit" presetSubtype="32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1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25" dur="1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27" dur="1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6" presetClass="exit" presetSubtype="2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2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3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decel="333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4.375E-6 -1.85185E-6 C -0.06797 0.16551 -0.10261 -0.31528 -0.16472 -0.01041 " pathEditMode="relative" rAng="21300000" ptsTypes="AA">
                                          <p:cBhvr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98" y="-3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6" presetClass="entr" presetSubtype="37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16" presetClass="exit" presetSubtype="2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80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decel="333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5.55556E-7 -0.00073 C -0.03559 -0.06025 -0.0184 0.07274 -0.05295 0.00147 " pathEditMode="relative" rAng="0" ptsTypes="AA">
                                          <p:cBhvr>
                                            <p:cTn id="8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56" y="4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6" presetClass="entr" presetSubtype="37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6" presetClass="exit" presetSubtype="21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9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2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7" dur="3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0" presetClass="path" presetSubtype="0" decel="333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00131 0.01042 C 0.00898 -0.0419 0.06067 0.08912 0.06458 0.01967 " pathEditMode="relative" rAng="20160000" ptsTypes="AA">
                                          <p:cBhvr>
                                            <p:cTn id="10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72" y="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1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6" presetClass="entr" presetSubtype="37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2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16" presetClass="exit" presetSubtype="2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12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grpId="1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2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34" dur="3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1" presetClass="mediacall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36" dur="2307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7" presetID="0" presetClass="path" presetSubtype="0" decel="333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70833E-6 0.02431 C 0.0483 -0.28981 0.13763 0.2419 0.17187 -0.01828 " pathEditMode="relative" rAng="0" ptsTypes="AA">
                                          <p:cBhvr>
                                            <p:cTn id="13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5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9" presetID="53" presetClass="exit" presetSubtype="32" fill="hold" grpId="1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37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16" presetClass="exit" presetSubtype="21" fill="hold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1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87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utoRev="1" fill="hold" grpId="1" nodeType="withEffect">
                                      <p:stCondLst>
                                        <p:cond delay="870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2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8" presetClass="emph" presetSubtype="0" fill="hold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63" dur="3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4" presetID="18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6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>
                    <p:cTn id="17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44" grpId="0" animBg="1"/>
          <p:bldP spid="44" grpId="1" animBg="1"/>
          <p:bldP spid="45" grpId="0" animBg="1"/>
          <p:bldP spid="45" grpId="1" animBg="1"/>
          <p:bldP spid="46" grpId="0"/>
          <p:bldP spid="46" grpId="1"/>
          <p:bldP spid="46" grpId="2"/>
          <p:bldP spid="51" grpId="0"/>
          <p:bldP spid="51" grpId="1"/>
          <p:bldP spid="51" grpId="2"/>
          <p:bldP spid="58" grpId="0"/>
          <p:bldP spid="58" grpId="1"/>
          <p:bldP spid="58" grpId="2"/>
          <p:bldP spid="64" grpId="0"/>
          <p:bldP spid="64" grpId="1"/>
          <p:bldP spid="64" grpId="2"/>
          <p:bldP spid="70" grpId="0"/>
          <p:bldP spid="70" grpId="1"/>
          <p:bldP spid="70" grpId="2"/>
          <p:bldP spid="71" grpId="0"/>
          <p:bldP spid="73" grpId="0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23" grpId="0" animBg="1"/>
          <p:bldP spid="23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971675" y="-4367213"/>
            <a:ext cx="8229600" cy="8229600"/>
          </a:xfrm>
          <a:prstGeom prst="ellipse">
            <a:avLst/>
          </a:prstGeom>
          <a:noFill/>
          <a:ln w="28575">
            <a:solidFill>
              <a:srgbClr val="FFFFFF">
                <a:alpha val="4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363699" y="3439356"/>
            <a:ext cx="127860" cy="127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283415" y="2276939"/>
            <a:ext cx="194192" cy="194192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48896" y="2049570"/>
            <a:ext cx="2880167" cy="2880167"/>
            <a:chOff x="378173" y="1743301"/>
            <a:chExt cx="3815669" cy="3815669"/>
          </a:xfrm>
        </p:grpSpPr>
        <p:sp>
          <p:nvSpPr>
            <p:cNvPr id="28" name="弧形 27"/>
            <p:cNvSpPr/>
            <p:nvPr/>
          </p:nvSpPr>
          <p:spPr>
            <a:xfrm>
              <a:off x="378173" y="1743301"/>
              <a:ext cx="3815669" cy="3815669"/>
            </a:xfrm>
            <a:prstGeom prst="arc">
              <a:avLst>
                <a:gd name="adj1" fmla="val 12752401"/>
                <a:gd name="adj2" fmla="val 20497625"/>
              </a:avLst>
            </a:prstGeom>
            <a:noFill/>
            <a:ln w="28575">
              <a:solidFill>
                <a:srgbClr val="FB2740">
                  <a:alpha val="2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>
              <a:off x="378173" y="1743301"/>
              <a:ext cx="3815669" cy="3815669"/>
            </a:xfrm>
            <a:prstGeom prst="arc">
              <a:avLst>
                <a:gd name="adj1" fmla="val 1107264"/>
                <a:gd name="adj2" fmla="val 8904310"/>
              </a:avLst>
            </a:prstGeom>
            <a:noFill/>
            <a:ln w="28575">
              <a:solidFill>
                <a:srgbClr val="FB2740">
                  <a:alpha val="2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1612927" y="2360452"/>
            <a:ext cx="194192" cy="194192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380882" y="3503286"/>
            <a:ext cx="119759" cy="119759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254576" y="4412341"/>
            <a:ext cx="724513" cy="724513"/>
          </a:xfrm>
          <a:prstGeom prst="ellipse">
            <a:avLst/>
          </a:prstGeom>
          <a:noFill/>
          <a:ln w="28575">
            <a:solidFill>
              <a:srgbClr val="FFFFFF">
                <a:alpha val="4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031188" y="4674575"/>
            <a:ext cx="127860" cy="127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211147" y="4674575"/>
            <a:ext cx="127860" cy="127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894656" y="4674575"/>
            <a:ext cx="127860" cy="127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074616" y="4674575"/>
            <a:ext cx="127860" cy="1278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981001" y="2447496"/>
            <a:ext cx="2829781" cy="2829781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915700" y="1743085"/>
            <a:ext cx="4238600" cy="4238601"/>
          </a:xfrm>
          <a:prstGeom prst="ellipse">
            <a:avLst/>
          </a:prstGeom>
          <a:ln w="28575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6476" y="815206"/>
            <a:ext cx="6096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小迪，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92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年，湖北孝感人，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技术领域：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web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安全，木马病毒等。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625549" y="377412"/>
            <a:ext cx="1303776" cy="306150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noFill/>
          </a:ln>
          <a:effectLst>
            <a:outerShdw blurRad="127000" algn="ctr" rotWithShape="0">
              <a:srgbClr val="01CC73">
                <a:alpha val="50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crom" panose="00000500000000000000" pitchFamily="50" charset="0"/>
              <a:ea typeface="方正兰亭超细黑简体" panose="02000000000000000000" pitchFamily="2" charset="-122"/>
              <a:sym typeface="Acrom" panose="00000500000000000000" pitchFamily="5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283415" y="235668"/>
            <a:ext cx="1988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Acrom" panose="00000500000000000000" pitchFamily="50" charset="0"/>
                <a:ea typeface="方正兰亭超细黑简体" panose="02000000000000000000" pitchFamily="2" charset="-122"/>
                <a:sym typeface="Acrom" panose="00000500000000000000" pitchFamily="50" charset="0"/>
              </a:rPr>
              <a:t>关于我自己</a:t>
            </a:r>
            <a:endParaRPr lang="zh-CN" altLang="en-US" sz="2800" b="1" dirty="0">
              <a:solidFill>
                <a:schemeClr val="bg1"/>
              </a:solidFill>
              <a:latin typeface="Acrom" panose="00000500000000000000" pitchFamily="50" charset="0"/>
              <a:ea typeface="方正兰亭超细黑简体" panose="02000000000000000000" pitchFamily="2" charset="-122"/>
              <a:sym typeface="Acrom" panose="00000500000000000000" pitchFamily="50" charset="0"/>
            </a:endParaRPr>
          </a:p>
        </p:txBody>
      </p:sp>
      <p:sp>
        <p:nvSpPr>
          <p:cNvPr id="54" name="任意多边形 3"/>
          <p:cNvSpPr/>
          <p:nvPr/>
        </p:nvSpPr>
        <p:spPr>
          <a:xfrm rot="4385824" flipV="1">
            <a:off x="6157300" y="-321683"/>
            <a:ext cx="242988" cy="1708173"/>
          </a:xfrm>
          <a:custGeom>
            <a:avLst/>
            <a:gdLst>
              <a:gd name="connsiteX0" fmla="*/ 288624 w 1697867"/>
              <a:gd name="connsiteY0" fmla="*/ 754023 h 8830122"/>
              <a:gd name="connsiteX1" fmla="*/ 793989 w 1697867"/>
              <a:gd name="connsiteY1" fmla="*/ 0 h 8830122"/>
              <a:gd name="connsiteX2" fmla="*/ 1697867 w 1697867"/>
              <a:gd name="connsiteY2" fmla="*/ 4415061 h 8830122"/>
              <a:gd name="connsiteX3" fmla="*/ 793990 w 1697867"/>
              <a:gd name="connsiteY3" fmla="*/ 8830122 h 8830122"/>
              <a:gd name="connsiteX4" fmla="*/ 44480 w 1697867"/>
              <a:gd name="connsiteY4" fmla="*/ 6883563 h 8830122"/>
              <a:gd name="connsiteX5" fmla="*/ 404 w 1697867"/>
              <a:gd name="connsiteY5" fmla="*/ 6529179 h 8830122"/>
              <a:gd name="connsiteX6" fmla="*/ 199730 w 1697867"/>
              <a:gd name="connsiteY6" fmla="*/ 6589750 h 8830122"/>
              <a:gd name="connsiteX7" fmla="*/ 1375047 w 1697867"/>
              <a:gd name="connsiteY7" fmla="*/ 2722038 h 8830122"/>
              <a:gd name="connsiteX8" fmla="*/ 0 w 1697867"/>
              <a:gd name="connsiteY8" fmla="*/ 2304190 h 8830122"/>
              <a:gd name="connsiteX9" fmla="*/ 44480 w 1697867"/>
              <a:gd name="connsiteY9" fmla="*/ 1946558 h 8830122"/>
              <a:gd name="connsiteX10" fmla="*/ 288624 w 1697867"/>
              <a:gd name="connsiteY10" fmla="*/ 754023 h 8830122"/>
              <a:gd name="connsiteX0-1" fmla="*/ 1375047 w 1697867"/>
              <a:gd name="connsiteY0-2" fmla="*/ 2722038 h 8830122"/>
              <a:gd name="connsiteX1-3" fmla="*/ 0 w 1697867"/>
              <a:gd name="connsiteY1-4" fmla="*/ 2304190 h 8830122"/>
              <a:gd name="connsiteX2-5" fmla="*/ 44480 w 1697867"/>
              <a:gd name="connsiteY2-6" fmla="*/ 1946558 h 8830122"/>
              <a:gd name="connsiteX3-7" fmla="*/ 288624 w 1697867"/>
              <a:gd name="connsiteY3-8" fmla="*/ 754023 h 8830122"/>
              <a:gd name="connsiteX4-9" fmla="*/ 793989 w 1697867"/>
              <a:gd name="connsiteY4-10" fmla="*/ 0 h 8830122"/>
              <a:gd name="connsiteX5-11" fmla="*/ 1697867 w 1697867"/>
              <a:gd name="connsiteY5-12" fmla="*/ 4415061 h 8830122"/>
              <a:gd name="connsiteX6-13" fmla="*/ 793990 w 1697867"/>
              <a:gd name="connsiteY6-14" fmla="*/ 8830122 h 8830122"/>
              <a:gd name="connsiteX7-15" fmla="*/ 44480 w 1697867"/>
              <a:gd name="connsiteY7-16" fmla="*/ 6883563 h 8830122"/>
              <a:gd name="connsiteX8-17" fmla="*/ 404 w 1697867"/>
              <a:gd name="connsiteY8-18" fmla="*/ 6529179 h 8830122"/>
              <a:gd name="connsiteX9-19" fmla="*/ 199730 w 1697867"/>
              <a:gd name="connsiteY9-20" fmla="*/ 6589750 h 8830122"/>
              <a:gd name="connsiteX10-21" fmla="*/ 1466487 w 1697867"/>
              <a:gd name="connsiteY10-22" fmla="*/ 2813478 h 8830122"/>
              <a:gd name="connsiteX0-23" fmla="*/ 0 w 1697867"/>
              <a:gd name="connsiteY0-24" fmla="*/ 2304190 h 8830122"/>
              <a:gd name="connsiteX1-25" fmla="*/ 44480 w 1697867"/>
              <a:gd name="connsiteY1-26" fmla="*/ 1946558 h 8830122"/>
              <a:gd name="connsiteX2-27" fmla="*/ 288624 w 1697867"/>
              <a:gd name="connsiteY2-28" fmla="*/ 754023 h 8830122"/>
              <a:gd name="connsiteX3-29" fmla="*/ 793989 w 1697867"/>
              <a:gd name="connsiteY3-30" fmla="*/ 0 h 8830122"/>
              <a:gd name="connsiteX4-31" fmla="*/ 1697867 w 1697867"/>
              <a:gd name="connsiteY4-32" fmla="*/ 4415061 h 8830122"/>
              <a:gd name="connsiteX5-33" fmla="*/ 793990 w 1697867"/>
              <a:gd name="connsiteY5-34" fmla="*/ 8830122 h 8830122"/>
              <a:gd name="connsiteX6-35" fmla="*/ 44480 w 1697867"/>
              <a:gd name="connsiteY6-36" fmla="*/ 6883563 h 8830122"/>
              <a:gd name="connsiteX7-37" fmla="*/ 404 w 1697867"/>
              <a:gd name="connsiteY7-38" fmla="*/ 6529179 h 8830122"/>
              <a:gd name="connsiteX8-39" fmla="*/ 199730 w 1697867"/>
              <a:gd name="connsiteY8-40" fmla="*/ 6589750 h 8830122"/>
              <a:gd name="connsiteX9-41" fmla="*/ 1466487 w 1697867"/>
              <a:gd name="connsiteY9-42" fmla="*/ 2813478 h 8830122"/>
              <a:gd name="connsiteX0-43" fmla="*/ 0 w 1697867"/>
              <a:gd name="connsiteY0-44" fmla="*/ 2304190 h 8830122"/>
              <a:gd name="connsiteX1-45" fmla="*/ 44480 w 1697867"/>
              <a:gd name="connsiteY1-46" fmla="*/ 1946558 h 8830122"/>
              <a:gd name="connsiteX2-47" fmla="*/ 288624 w 1697867"/>
              <a:gd name="connsiteY2-48" fmla="*/ 754023 h 8830122"/>
              <a:gd name="connsiteX3-49" fmla="*/ 793989 w 1697867"/>
              <a:gd name="connsiteY3-50" fmla="*/ 0 h 8830122"/>
              <a:gd name="connsiteX4-51" fmla="*/ 1697867 w 1697867"/>
              <a:gd name="connsiteY4-52" fmla="*/ 4415061 h 8830122"/>
              <a:gd name="connsiteX5-53" fmla="*/ 793990 w 1697867"/>
              <a:gd name="connsiteY5-54" fmla="*/ 8830122 h 8830122"/>
              <a:gd name="connsiteX6-55" fmla="*/ 44480 w 1697867"/>
              <a:gd name="connsiteY6-56" fmla="*/ 6883563 h 8830122"/>
              <a:gd name="connsiteX7-57" fmla="*/ 404 w 1697867"/>
              <a:gd name="connsiteY7-58" fmla="*/ 6529179 h 8830122"/>
              <a:gd name="connsiteX8-59" fmla="*/ 199730 w 1697867"/>
              <a:gd name="connsiteY8-60" fmla="*/ 6589750 h 8830122"/>
              <a:gd name="connsiteX0-61" fmla="*/ 0 w 1697867"/>
              <a:gd name="connsiteY0-62" fmla="*/ 2304190 h 8830122"/>
              <a:gd name="connsiteX1-63" fmla="*/ 44480 w 1697867"/>
              <a:gd name="connsiteY1-64" fmla="*/ 1946558 h 8830122"/>
              <a:gd name="connsiteX2-65" fmla="*/ 288624 w 1697867"/>
              <a:gd name="connsiteY2-66" fmla="*/ 754023 h 8830122"/>
              <a:gd name="connsiteX3-67" fmla="*/ 793989 w 1697867"/>
              <a:gd name="connsiteY3-68" fmla="*/ 0 h 8830122"/>
              <a:gd name="connsiteX4-69" fmla="*/ 1697867 w 1697867"/>
              <a:gd name="connsiteY4-70" fmla="*/ 4415061 h 8830122"/>
              <a:gd name="connsiteX5-71" fmla="*/ 793990 w 1697867"/>
              <a:gd name="connsiteY5-72" fmla="*/ 8830122 h 8830122"/>
              <a:gd name="connsiteX6-73" fmla="*/ 44480 w 1697867"/>
              <a:gd name="connsiteY6-74" fmla="*/ 6883563 h 8830122"/>
              <a:gd name="connsiteX7-75" fmla="*/ 404 w 1697867"/>
              <a:gd name="connsiteY7-76" fmla="*/ 6529179 h 88301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697867" h="8830122">
                <a:moveTo>
                  <a:pt x="0" y="2304190"/>
                </a:moveTo>
                <a:lnTo>
                  <a:pt x="44480" y="1946558"/>
                </a:lnTo>
                <a:cubicBezTo>
                  <a:pt x="109454" y="1476793"/>
                  <a:pt x="192450" y="1071390"/>
                  <a:pt x="288624" y="754023"/>
                </a:cubicBezTo>
                <a:cubicBezTo>
                  <a:pt x="432883" y="277972"/>
                  <a:pt x="606790" y="0"/>
                  <a:pt x="793989" y="0"/>
                </a:cubicBezTo>
                <a:cubicBezTo>
                  <a:pt x="1293186" y="0"/>
                  <a:pt x="1697866" y="1976690"/>
                  <a:pt x="1697867" y="4415061"/>
                </a:cubicBezTo>
                <a:cubicBezTo>
                  <a:pt x="1697866" y="6853432"/>
                  <a:pt x="1293187" y="8830122"/>
                  <a:pt x="793990" y="8830122"/>
                </a:cubicBezTo>
                <a:cubicBezTo>
                  <a:pt x="481991" y="8830122"/>
                  <a:pt x="206914" y="8057978"/>
                  <a:pt x="44480" y="6883563"/>
                </a:cubicBezTo>
                <a:lnTo>
                  <a:pt x="404" y="6529179"/>
                </a:lnTo>
              </a:path>
            </a:pathLst>
          </a:custGeom>
          <a:noFill/>
          <a:ln w="635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crom" panose="00000500000000000000" pitchFamily="50" charset="0"/>
              <a:ea typeface="方正兰亭超细黑简体" panose="02000000000000000000" pitchFamily="2" charset="-122"/>
              <a:sym typeface="Acrom" panose="00000500000000000000" pitchFamily="50" charset="0"/>
            </a:endParaRPr>
          </a:p>
        </p:txBody>
      </p:sp>
      <p:sp>
        <p:nvSpPr>
          <p:cNvPr id="55" name="任意多边形 32"/>
          <p:cNvSpPr/>
          <p:nvPr/>
        </p:nvSpPr>
        <p:spPr>
          <a:xfrm rot="5980610" flipV="1">
            <a:off x="6201070" y="-13993"/>
            <a:ext cx="155450" cy="1092794"/>
          </a:xfrm>
          <a:custGeom>
            <a:avLst/>
            <a:gdLst>
              <a:gd name="connsiteX0" fmla="*/ 288624 w 1697867"/>
              <a:gd name="connsiteY0" fmla="*/ 754023 h 8830122"/>
              <a:gd name="connsiteX1" fmla="*/ 793989 w 1697867"/>
              <a:gd name="connsiteY1" fmla="*/ 0 h 8830122"/>
              <a:gd name="connsiteX2" fmla="*/ 1697867 w 1697867"/>
              <a:gd name="connsiteY2" fmla="*/ 4415061 h 8830122"/>
              <a:gd name="connsiteX3" fmla="*/ 793990 w 1697867"/>
              <a:gd name="connsiteY3" fmla="*/ 8830122 h 8830122"/>
              <a:gd name="connsiteX4" fmla="*/ 44480 w 1697867"/>
              <a:gd name="connsiteY4" fmla="*/ 6883563 h 8830122"/>
              <a:gd name="connsiteX5" fmla="*/ 404 w 1697867"/>
              <a:gd name="connsiteY5" fmla="*/ 6529179 h 8830122"/>
              <a:gd name="connsiteX6" fmla="*/ 199730 w 1697867"/>
              <a:gd name="connsiteY6" fmla="*/ 6589750 h 8830122"/>
              <a:gd name="connsiteX7" fmla="*/ 1375047 w 1697867"/>
              <a:gd name="connsiteY7" fmla="*/ 2722038 h 8830122"/>
              <a:gd name="connsiteX8" fmla="*/ 0 w 1697867"/>
              <a:gd name="connsiteY8" fmla="*/ 2304190 h 8830122"/>
              <a:gd name="connsiteX9" fmla="*/ 44480 w 1697867"/>
              <a:gd name="connsiteY9" fmla="*/ 1946558 h 8830122"/>
              <a:gd name="connsiteX10" fmla="*/ 288624 w 1697867"/>
              <a:gd name="connsiteY10" fmla="*/ 754023 h 8830122"/>
              <a:gd name="connsiteX0-1" fmla="*/ 1375047 w 1697867"/>
              <a:gd name="connsiteY0-2" fmla="*/ 2722038 h 8830122"/>
              <a:gd name="connsiteX1-3" fmla="*/ 0 w 1697867"/>
              <a:gd name="connsiteY1-4" fmla="*/ 2304190 h 8830122"/>
              <a:gd name="connsiteX2-5" fmla="*/ 44480 w 1697867"/>
              <a:gd name="connsiteY2-6" fmla="*/ 1946558 h 8830122"/>
              <a:gd name="connsiteX3-7" fmla="*/ 288624 w 1697867"/>
              <a:gd name="connsiteY3-8" fmla="*/ 754023 h 8830122"/>
              <a:gd name="connsiteX4-9" fmla="*/ 793989 w 1697867"/>
              <a:gd name="connsiteY4-10" fmla="*/ 0 h 8830122"/>
              <a:gd name="connsiteX5-11" fmla="*/ 1697867 w 1697867"/>
              <a:gd name="connsiteY5-12" fmla="*/ 4415061 h 8830122"/>
              <a:gd name="connsiteX6-13" fmla="*/ 793990 w 1697867"/>
              <a:gd name="connsiteY6-14" fmla="*/ 8830122 h 8830122"/>
              <a:gd name="connsiteX7-15" fmla="*/ 44480 w 1697867"/>
              <a:gd name="connsiteY7-16" fmla="*/ 6883563 h 8830122"/>
              <a:gd name="connsiteX8-17" fmla="*/ 404 w 1697867"/>
              <a:gd name="connsiteY8-18" fmla="*/ 6529179 h 8830122"/>
              <a:gd name="connsiteX9-19" fmla="*/ 199730 w 1697867"/>
              <a:gd name="connsiteY9-20" fmla="*/ 6589750 h 8830122"/>
              <a:gd name="connsiteX10-21" fmla="*/ 1466487 w 1697867"/>
              <a:gd name="connsiteY10-22" fmla="*/ 2813478 h 8830122"/>
              <a:gd name="connsiteX0-23" fmla="*/ 0 w 1697867"/>
              <a:gd name="connsiteY0-24" fmla="*/ 2304190 h 8830122"/>
              <a:gd name="connsiteX1-25" fmla="*/ 44480 w 1697867"/>
              <a:gd name="connsiteY1-26" fmla="*/ 1946558 h 8830122"/>
              <a:gd name="connsiteX2-27" fmla="*/ 288624 w 1697867"/>
              <a:gd name="connsiteY2-28" fmla="*/ 754023 h 8830122"/>
              <a:gd name="connsiteX3-29" fmla="*/ 793989 w 1697867"/>
              <a:gd name="connsiteY3-30" fmla="*/ 0 h 8830122"/>
              <a:gd name="connsiteX4-31" fmla="*/ 1697867 w 1697867"/>
              <a:gd name="connsiteY4-32" fmla="*/ 4415061 h 8830122"/>
              <a:gd name="connsiteX5-33" fmla="*/ 793990 w 1697867"/>
              <a:gd name="connsiteY5-34" fmla="*/ 8830122 h 8830122"/>
              <a:gd name="connsiteX6-35" fmla="*/ 44480 w 1697867"/>
              <a:gd name="connsiteY6-36" fmla="*/ 6883563 h 8830122"/>
              <a:gd name="connsiteX7-37" fmla="*/ 404 w 1697867"/>
              <a:gd name="connsiteY7-38" fmla="*/ 6529179 h 8830122"/>
              <a:gd name="connsiteX8-39" fmla="*/ 199730 w 1697867"/>
              <a:gd name="connsiteY8-40" fmla="*/ 6589750 h 8830122"/>
              <a:gd name="connsiteX9-41" fmla="*/ 1466487 w 1697867"/>
              <a:gd name="connsiteY9-42" fmla="*/ 2813478 h 8830122"/>
              <a:gd name="connsiteX0-43" fmla="*/ 0 w 1697867"/>
              <a:gd name="connsiteY0-44" fmla="*/ 2304190 h 8830122"/>
              <a:gd name="connsiteX1-45" fmla="*/ 44480 w 1697867"/>
              <a:gd name="connsiteY1-46" fmla="*/ 1946558 h 8830122"/>
              <a:gd name="connsiteX2-47" fmla="*/ 288624 w 1697867"/>
              <a:gd name="connsiteY2-48" fmla="*/ 754023 h 8830122"/>
              <a:gd name="connsiteX3-49" fmla="*/ 793989 w 1697867"/>
              <a:gd name="connsiteY3-50" fmla="*/ 0 h 8830122"/>
              <a:gd name="connsiteX4-51" fmla="*/ 1697867 w 1697867"/>
              <a:gd name="connsiteY4-52" fmla="*/ 4415061 h 8830122"/>
              <a:gd name="connsiteX5-53" fmla="*/ 793990 w 1697867"/>
              <a:gd name="connsiteY5-54" fmla="*/ 8830122 h 8830122"/>
              <a:gd name="connsiteX6-55" fmla="*/ 44480 w 1697867"/>
              <a:gd name="connsiteY6-56" fmla="*/ 6883563 h 8830122"/>
              <a:gd name="connsiteX7-57" fmla="*/ 404 w 1697867"/>
              <a:gd name="connsiteY7-58" fmla="*/ 6529179 h 8830122"/>
              <a:gd name="connsiteX8-59" fmla="*/ 199730 w 1697867"/>
              <a:gd name="connsiteY8-60" fmla="*/ 6589750 h 8830122"/>
              <a:gd name="connsiteX0-61" fmla="*/ 0 w 1697867"/>
              <a:gd name="connsiteY0-62" fmla="*/ 2304190 h 8830122"/>
              <a:gd name="connsiteX1-63" fmla="*/ 44480 w 1697867"/>
              <a:gd name="connsiteY1-64" fmla="*/ 1946558 h 8830122"/>
              <a:gd name="connsiteX2-65" fmla="*/ 288624 w 1697867"/>
              <a:gd name="connsiteY2-66" fmla="*/ 754023 h 8830122"/>
              <a:gd name="connsiteX3-67" fmla="*/ 793989 w 1697867"/>
              <a:gd name="connsiteY3-68" fmla="*/ 0 h 8830122"/>
              <a:gd name="connsiteX4-69" fmla="*/ 1697867 w 1697867"/>
              <a:gd name="connsiteY4-70" fmla="*/ 4415061 h 8830122"/>
              <a:gd name="connsiteX5-71" fmla="*/ 793990 w 1697867"/>
              <a:gd name="connsiteY5-72" fmla="*/ 8830122 h 8830122"/>
              <a:gd name="connsiteX6-73" fmla="*/ 44480 w 1697867"/>
              <a:gd name="connsiteY6-74" fmla="*/ 6883563 h 8830122"/>
              <a:gd name="connsiteX7-75" fmla="*/ 404 w 1697867"/>
              <a:gd name="connsiteY7-76" fmla="*/ 6529179 h 88301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697867" h="8830122">
                <a:moveTo>
                  <a:pt x="0" y="2304190"/>
                </a:moveTo>
                <a:lnTo>
                  <a:pt x="44480" y="1946558"/>
                </a:lnTo>
                <a:cubicBezTo>
                  <a:pt x="109454" y="1476793"/>
                  <a:pt x="192450" y="1071390"/>
                  <a:pt x="288624" y="754023"/>
                </a:cubicBezTo>
                <a:cubicBezTo>
                  <a:pt x="432883" y="277972"/>
                  <a:pt x="606790" y="0"/>
                  <a:pt x="793989" y="0"/>
                </a:cubicBezTo>
                <a:cubicBezTo>
                  <a:pt x="1293186" y="0"/>
                  <a:pt x="1697866" y="1976690"/>
                  <a:pt x="1697867" y="4415061"/>
                </a:cubicBezTo>
                <a:cubicBezTo>
                  <a:pt x="1697866" y="6853432"/>
                  <a:pt x="1293187" y="8830122"/>
                  <a:pt x="793990" y="8830122"/>
                </a:cubicBezTo>
                <a:cubicBezTo>
                  <a:pt x="481991" y="8830122"/>
                  <a:pt x="206914" y="8057978"/>
                  <a:pt x="44480" y="6883563"/>
                </a:cubicBezTo>
                <a:lnTo>
                  <a:pt x="404" y="6529179"/>
                </a:lnTo>
              </a:path>
            </a:pathLst>
          </a:custGeom>
          <a:noFill/>
          <a:ln w="635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crom" panose="00000500000000000000" pitchFamily="50" charset="0"/>
              <a:ea typeface="方正兰亭超细黑简体" panose="02000000000000000000" pitchFamily="2" charset="-122"/>
              <a:sym typeface="Acrom" panose="00000500000000000000" pitchFamily="50" charset="0"/>
            </a:endParaRPr>
          </a:p>
        </p:txBody>
      </p:sp>
    </p:spTree>
  </p:cSld>
  <p:clrMapOvr>
    <a:masterClrMapping/>
  </p:clrMapOvr>
  <p:transition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5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2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24726 -0.2175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1088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9024 0.0377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18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27" grpId="0" animBg="1"/>
      <p:bldP spid="31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3" grpId="0"/>
      <p:bldP spid="52" grpId="0" animBg="1"/>
      <p:bldP spid="52" grpId="1" animBg="1"/>
      <p:bldP spid="52" grpId="2" animBg="1"/>
      <p:bldP spid="53" grpId="0"/>
      <p:bldP spid="54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2963"/>
          <a:stretch>
            <a:fillRect/>
          </a:stretch>
        </p:blipFill>
        <p:spPr>
          <a:xfrm>
            <a:off x="153670" y="121"/>
            <a:ext cx="12192000" cy="6858000"/>
          </a:xfrm>
          <a:prstGeom prst="rect">
            <a:avLst/>
          </a:prstGeom>
        </p:spPr>
      </p:pic>
      <p:sp>
        <p:nvSpPr>
          <p:cNvPr id="6" name="弧形 5"/>
          <p:cNvSpPr/>
          <p:nvPr/>
        </p:nvSpPr>
        <p:spPr>
          <a:xfrm rot="10800000">
            <a:off x="4191927" y="-1911047"/>
            <a:ext cx="3808147" cy="3808147"/>
          </a:xfrm>
          <a:prstGeom prst="arc">
            <a:avLst>
              <a:gd name="adj1" fmla="val 16376422"/>
              <a:gd name="adj2" fmla="val 16026013"/>
            </a:avLst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96000" y="1897101"/>
            <a:ext cx="0" cy="988974"/>
          </a:xfrm>
          <a:prstGeom prst="line">
            <a:avLst/>
          </a:prstGeom>
          <a:ln w="19050">
            <a:gradFill flip="none" rotWithShape="1">
              <a:gsLst>
                <a:gs pos="61000">
                  <a:srgbClr val="D9D9D9"/>
                </a:gs>
                <a:gs pos="69000">
                  <a:srgbClr val="FABE55"/>
                </a:gs>
              </a:gsLst>
              <a:lin ang="16200000" scaled="1"/>
              <a:tileRect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040438" y="2925986"/>
            <a:ext cx="111125" cy="111125"/>
          </a:xfrm>
          <a:prstGeom prst="ellipse">
            <a:avLst/>
          </a:prstGeom>
          <a:noFill/>
          <a:ln w="19050">
            <a:solidFill>
              <a:srgbClr val="FAB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395107" y="2524281"/>
            <a:ext cx="1018730" cy="922952"/>
            <a:chOff x="4395107" y="2524281"/>
            <a:chExt cx="1018730" cy="92295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4395107" y="2550756"/>
              <a:ext cx="1018730" cy="848736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4421730" y="2524281"/>
              <a:ext cx="922952" cy="922952"/>
            </a:xfrm>
            <a:prstGeom prst="ellipse">
              <a:avLst/>
            </a:prstGeom>
            <a:noFill/>
            <a:ln w="19050">
              <a:solidFill>
                <a:srgbClr val="283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07398" y="3808149"/>
            <a:ext cx="975208" cy="922952"/>
            <a:chOff x="6807398" y="3808149"/>
            <a:chExt cx="975208" cy="922952"/>
          </a:xfrm>
        </p:grpSpPr>
        <p:sp>
          <p:nvSpPr>
            <p:cNvPr id="17" name="椭圆 16"/>
            <p:cNvSpPr/>
            <p:nvPr/>
          </p:nvSpPr>
          <p:spPr>
            <a:xfrm>
              <a:off x="6833526" y="3808149"/>
              <a:ext cx="922952" cy="922952"/>
            </a:xfrm>
            <a:prstGeom prst="ellipse">
              <a:avLst/>
            </a:prstGeom>
            <a:noFill/>
            <a:ln w="19050">
              <a:solidFill>
                <a:srgbClr val="FAB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6807398" y="3863387"/>
              <a:ext cx="975208" cy="812476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4369750" y="5122855"/>
            <a:ext cx="1069445" cy="922952"/>
            <a:chOff x="4369750" y="5122855"/>
            <a:chExt cx="1069445" cy="92295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369750" y="5138837"/>
              <a:ext cx="1069445" cy="890988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4442996" y="5122855"/>
              <a:ext cx="922952" cy="922952"/>
            </a:xfrm>
            <a:prstGeom prst="ellipse">
              <a:avLst/>
            </a:prstGeom>
            <a:noFill/>
            <a:ln w="19050">
              <a:solidFill>
                <a:srgbClr val="6F71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5461726" y="2975124"/>
            <a:ext cx="54140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096000" y="3117850"/>
            <a:ext cx="0" cy="1041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6040438" y="4221386"/>
            <a:ext cx="111125" cy="111125"/>
          </a:xfrm>
          <a:prstGeom prst="ellipse">
            <a:avLst/>
          </a:prstGeom>
          <a:noFill/>
          <a:ln w="19050">
            <a:solidFill>
              <a:srgbClr val="FAB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179276" y="4270524"/>
            <a:ext cx="5771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096000" y="4406900"/>
            <a:ext cx="0" cy="1041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6040438" y="5520150"/>
            <a:ext cx="111125" cy="111125"/>
          </a:xfrm>
          <a:prstGeom prst="ellipse">
            <a:avLst/>
          </a:prstGeom>
          <a:noFill/>
          <a:ln w="19050">
            <a:solidFill>
              <a:srgbClr val="FCF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461726" y="5572686"/>
            <a:ext cx="54140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096000" y="5715000"/>
            <a:ext cx="0" cy="1143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26322" y="2616062"/>
            <a:ext cx="280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/>
            <a:r>
              <a:rPr lang="en-US" altLang="zh-CN" dirty="0">
                <a:solidFill>
                  <a:srgbClr val="165D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2011</a:t>
            </a:r>
            <a:r>
              <a:rPr lang="zh-CN" altLang="en-US" dirty="0">
                <a:solidFill>
                  <a:srgbClr val="165D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endParaRPr lang="zh-CN" altLang="en-US" dirty="0">
              <a:solidFill>
                <a:srgbClr val="165D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86250" y="4302125"/>
            <a:ext cx="171704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200"/>
              </a:lnSpc>
            </a:pPr>
            <a:r>
              <a:rPr lang="zh-CN" altLang="en-US" sz="2000" b="1" dirty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步入安全工作</a:t>
            </a:r>
            <a:endParaRPr lang="zh-CN" altLang="en-US" sz="2000" b="1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179276" y="2975124"/>
            <a:ext cx="54140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5439195" y="4270524"/>
            <a:ext cx="5771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179276" y="5572686"/>
            <a:ext cx="54140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522126" y="3870225"/>
            <a:ext cx="280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3765"/>
            <a:r>
              <a:rPr lang="en-US" altLang="zh-CN" dirty="0">
                <a:solidFill>
                  <a:srgbClr val="FDD3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2013</a:t>
            </a:r>
            <a:r>
              <a:rPr lang="zh-CN" altLang="en-US" dirty="0">
                <a:solidFill>
                  <a:srgbClr val="FDD3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endParaRPr lang="zh-CN" altLang="en-US" dirty="0">
              <a:solidFill>
                <a:srgbClr val="FDD3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26322" y="5232124"/>
            <a:ext cx="2806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2015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r="3817"/>
          <a:stretch>
            <a:fillRect/>
          </a:stretch>
        </p:blipFill>
        <p:spPr>
          <a:xfrm rot="7400314">
            <a:off x="4223734" y="-1708388"/>
            <a:ext cx="3776613" cy="34064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47681" y="3083624"/>
            <a:ext cx="5166519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200"/>
              </a:lnSpc>
            </a:pPr>
            <a:r>
              <a:rPr lang="zh-CN" altLang="en-US" sz="2000" b="1" dirty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初入安全圈</a:t>
            </a:r>
            <a:endParaRPr lang="zh-CN" altLang="en-US" sz="2000" b="1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9026" y="5631244"/>
            <a:ext cx="5166519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200"/>
              </a:lnSpc>
            </a:pPr>
            <a:r>
              <a:rPr lang="zh-CN" altLang="en-US" sz="2000" b="1" dirty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萌生创业想法</a:t>
            </a:r>
            <a:endParaRPr lang="zh-CN" altLang="en-US" sz="2000" b="1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push dir="u"/>
      </p:transition>
    </mc:Choice>
    <mc:Fallback>
      <p:transition spd="slow" advTm="500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9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2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fill="hold" grpId="1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.06966 -3.33333E-6 L 3.125E-6 -3.33333E-6 " pathEditMode="relative" rAng="0" ptsTypes="AA" p14:bounceEnd="50000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fill="hold" grpId="1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.06966 -3.33333E-6 L -8.33333E-7 -3.33333E-6 " pathEditMode="relative" rAng="0" ptsTypes="AA" p14:bounceEnd="50000">
                                          <p:cBhvr>
                                            <p:cTn id="4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ntr" presetSubtype="3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2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35" presetClass="path" presetSubtype="0" fill="hold" grpId="1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86483E-17 -3.7037E-6 L -0.07722 -3.7037E-6 " pathEditMode="relative" rAng="0" ptsTypes="AA" p14:bounceEnd="50000">
                                          <p:cBhvr>
                                            <p:cTn id="63" dur="50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ntr" presetSubtype="32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2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5" presetClass="path" presetSubtype="0" fill="hold" grpId="1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6966 -3.33333E-6 L 1.66667E-6 -3.33333E-6 " pathEditMode="relative" rAng="0" ptsTypes="AA" p14:bounceEnd="50000">
                                          <p:cBhvr>
                                            <p:cTn id="8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3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39" grpId="0" animBg="1"/>
          <p:bldP spid="45" grpId="0" animBg="1"/>
          <p:bldP spid="49" grpId="0"/>
          <p:bldP spid="49" grpId="1"/>
          <p:bldP spid="50" grpId="0"/>
          <p:bldP spid="50" grpId="1"/>
          <p:bldP spid="55" grpId="0"/>
          <p:bldP spid="55" grpId="1"/>
          <p:bldP spid="57" grpId="0"/>
          <p:bldP spid="5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9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2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.06966 -3.33333E-6 L 3.125E-6 -3.33333E-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0.06966 -3.33333E-6 L -8.33333E-7 -3.33333E-6 " pathEditMode="relative" rAng="0" ptsTypes="AA">
                                          <p:cBhvr>
                                            <p:cTn id="4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ntr" presetSubtype="3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2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35" presetClass="path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86483E-17 -3.7037E-6 L -0.07722 -3.7037E-6 " pathEditMode="relative" rAng="0" ptsTypes="AA">
                                          <p:cBhvr>
                                            <p:cTn id="63" dur="50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ntr" presetSubtype="32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2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5" presetClass="path" presetSubtype="0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6966 -3.33333E-6 L 1.66667E-6 -3.33333E-6 " pathEditMode="relative" rAng="0" ptsTypes="AA">
                                          <p:cBhvr>
                                            <p:cTn id="8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3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39" grpId="0" animBg="1"/>
          <p:bldP spid="45" grpId="0" animBg="1"/>
          <p:bldP spid="49" grpId="0"/>
          <p:bldP spid="49" grpId="1"/>
          <p:bldP spid="50" grpId="0"/>
          <p:bldP spid="50" grpId="1"/>
          <p:bldP spid="55" grpId="0"/>
          <p:bldP spid="55" grpId="1"/>
          <p:bldP spid="57" grpId="0"/>
          <p:bldP spid="57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12192000" cy="6972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H="1">
            <a:off x="0" y="-185741"/>
            <a:ext cx="12192000" cy="731686"/>
          </a:xfrm>
          <a:prstGeom prst="rect">
            <a:avLst/>
          </a:prstGeom>
          <a:gradFill flip="none" rotWithShape="1">
            <a:gsLst>
              <a:gs pos="24000">
                <a:srgbClr val="060401"/>
              </a:gs>
              <a:gs pos="100000">
                <a:srgbClr val="060401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364231" y="5057781"/>
            <a:ext cx="6665594" cy="1177757"/>
          </a:xfrm>
          <a:prstGeom prst="line">
            <a:avLst/>
          </a:prstGeom>
          <a:ln w="28575">
            <a:solidFill>
              <a:srgbClr val="F2F2F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6219825" y="1946274"/>
            <a:ext cx="3810000" cy="3111507"/>
          </a:xfrm>
          <a:prstGeom prst="line">
            <a:avLst/>
          </a:prstGeom>
          <a:ln w="28575">
            <a:solidFill>
              <a:srgbClr val="F2F2F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009200" y="1774313"/>
            <a:ext cx="280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50685" y="1569848"/>
            <a:ext cx="539751" cy="539751"/>
          </a:xfrm>
          <a:custGeom>
            <a:avLst/>
            <a:gdLst>
              <a:gd name="connsiteX0" fmla="*/ 207204 w 414408"/>
              <a:gd name="connsiteY0" fmla="*/ 0 h 414408"/>
              <a:gd name="connsiteX1" fmla="*/ 414408 w 414408"/>
              <a:gd name="connsiteY1" fmla="*/ 207204 h 414408"/>
              <a:gd name="connsiteX2" fmla="*/ 207204 w 414408"/>
              <a:gd name="connsiteY2" fmla="*/ 414408 h 414408"/>
              <a:gd name="connsiteX3" fmla="*/ 0 w 414408"/>
              <a:gd name="connsiteY3" fmla="*/ 207204 h 414408"/>
              <a:gd name="connsiteX4" fmla="*/ 207204 w 414408"/>
              <a:gd name="connsiteY4" fmla="*/ 0 h 41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08" h="414408">
                <a:moveTo>
                  <a:pt x="207204" y="0"/>
                </a:moveTo>
                <a:cubicBezTo>
                  <a:pt x="321640" y="0"/>
                  <a:pt x="414408" y="92768"/>
                  <a:pt x="414408" y="207204"/>
                </a:cubicBezTo>
                <a:cubicBezTo>
                  <a:pt x="414408" y="321640"/>
                  <a:pt x="321640" y="414408"/>
                  <a:pt x="207204" y="414408"/>
                </a:cubicBezTo>
                <a:cubicBezTo>
                  <a:pt x="92768" y="414408"/>
                  <a:pt x="0" y="321640"/>
                  <a:pt x="0" y="207204"/>
                </a:cubicBezTo>
                <a:cubicBezTo>
                  <a:pt x="0" y="92768"/>
                  <a:pt x="92768" y="0"/>
                  <a:pt x="207204" y="0"/>
                </a:cubicBezTo>
                <a:close/>
              </a:path>
            </a:pathLst>
          </a:custGeom>
        </p:spPr>
      </p:pic>
      <p:sp>
        <p:nvSpPr>
          <p:cNvPr id="28" name="矩形 27"/>
          <p:cNvSpPr/>
          <p:nvPr/>
        </p:nvSpPr>
        <p:spPr>
          <a:xfrm>
            <a:off x="862965" y="2078990"/>
            <a:ext cx="506603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3765">
              <a:lnSpc>
                <a:spcPts val="2200"/>
              </a:lnSpc>
            </a:pPr>
            <a:r>
              <a:rPr 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PC</a:t>
            </a: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安全（木马病毒），</a:t>
            </a:r>
            <a:r>
              <a:rPr lang="en-US" altLang="zh-CN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WEB</a:t>
            </a: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安全（站点安全）等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45348" y="3410300"/>
            <a:ext cx="229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5815" y="3716540"/>
            <a:ext cx="6310435" cy="37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defTabSz="913765">
              <a:lnSpc>
                <a:spcPts val="22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移动安全，硬件安全，智能家居安全等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51146" y="5608110"/>
            <a:ext cx="2155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1145" y="5907507"/>
            <a:ext cx="6485069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2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任何接入互联网涉及的安全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905001" y="4448277"/>
            <a:ext cx="2918460" cy="2918460"/>
          </a:xfrm>
          <a:custGeom>
            <a:avLst/>
            <a:gdLst>
              <a:gd name="connsiteX0" fmla="*/ 1150144 w 2300288"/>
              <a:gd name="connsiteY0" fmla="*/ 0 h 2300288"/>
              <a:gd name="connsiteX1" fmla="*/ 2300288 w 2300288"/>
              <a:gd name="connsiteY1" fmla="*/ 1150144 h 2300288"/>
              <a:gd name="connsiteX2" fmla="*/ 1150144 w 2300288"/>
              <a:gd name="connsiteY2" fmla="*/ 2300288 h 2300288"/>
              <a:gd name="connsiteX3" fmla="*/ 0 w 2300288"/>
              <a:gd name="connsiteY3" fmla="*/ 1150144 h 2300288"/>
              <a:gd name="connsiteX4" fmla="*/ 1150144 w 2300288"/>
              <a:gd name="connsiteY4" fmla="*/ 0 h 23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88" h="2300288">
                <a:moveTo>
                  <a:pt x="1150144" y="0"/>
                </a:moveTo>
                <a:cubicBezTo>
                  <a:pt x="1785351" y="0"/>
                  <a:pt x="2300288" y="514937"/>
                  <a:pt x="2300288" y="1150144"/>
                </a:cubicBezTo>
                <a:cubicBezTo>
                  <a:pt x="2300288" y="1785351"/>
                  <a:pt x="1785351" y="2300288"/>
                  <a:pt x="1150144" y="2300288"/>
                </a:cubicBezTo>
                <a:cubicBezTo>
                  <a:pt x="514937" y="2300288"/>
                  <a:pt x="0" y="1785351"/>
                  <a:pt x="0" y="1150144"/>
                </a:cubicBezTo>
                <a:cubicBezTo>
                  <a:pt x="0" y="514937"/>
                  <a:pt x="514937" y="0"/>
                  <a:pt x="1150144" y="0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9388163" y="4295343"/>
            <a:ext cx="1301750" cy="1301750"/>
          </a:xfrm>
          <a:custGeom>
            <a:avLst/>
            <a:gdLst>
              <a:gd name="connsiteX0" fmla="*/ 518106 w 1036212"/>
              <a:gd name="connsiteY0" fmla="*/ 0 h 1036212"/>
              <a:gd name="connsiteX1" fmla="*/ 1036212 w 1036212"/>
              <a:gd name="connsiteY1" fmla="*/ 518106 h 1036212"/>
              <a:gd name="connsiteX2" fmla="*/ 518106 w 1036212"/>
              <a:gd name="connsiteY2" fmla="*/ 1036212 h 1036212"/>
              <a:gd name="connsiteX3" fmla="*/ 0 w 1036212"/>
              <a:gd name="connsiteY3" fmla="*/ 518106 h 1036212"/>
              <a:gd name="connsiteX4" fmla="*/ 518106 w 1036212"/>
              <a:gd name="connsiteY4" fmla="*/ 0 h 103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212" h="1036212">
                <a:moveTo>
                  <a:pt x="518106" y="0"/>
                </a:moveTo>
                <a:cubicBezTo>
                  <a:pt x="804248" y="0"/>
                  <a:pt x="1036212" y="231964"/>
                  <a:pt x="1036212" y="518106"/>
                </a:cubicBezTo>
                <a:cubicBezTo>
                  <a:pt x="1036212" y="804248"/>
                  <a:pt x="804248" y="1036212"/>
                  <a:pt x="518106" y="1036212"/>
                </a:cubicBezTo>
                <a:cubicBezTo>
                  <a:pt x="231964" y="1036212"/>
                  <a:pt x="0" y="804248"/>
                  <a:pt x="0" y="518106"/>
                </a:cubicBezTo>
                <a:cubicBezTo>
                  <a:pt x="0" y="231964"/>
                  <a:pt x="231964" y="0"/>
                  <a:pt x="518106" y="0"/>
                </a:cubicBezTo>
                <a:close/>
              </a:path>
            </a:pathLst>
          </a:custGeom>
        </p:spPr>
      </p:pic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360219" y="180102"/>
            <a:ext cx="293751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安全发展方向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push dir="u"/>
      </p:transition>
    </mc:Choice>
    <mc:Fallback>
      <p:transition spd="slow" advTm="500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fill="hold" grpId="1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.05729 3.7037E-6 L 8.33333E-7 3.7037E-6 " pathEditMode="relative" rAng="0" ptsTypes="AA" p14:bounceEnd="50000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ntr" presetSubtype="3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fill="hold" grpId="1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0.00156 0.15903 L 4.58333E-6 -7.40741E-7 " pathEditMode="relative" rAng="0" ptsTypes="AA" p14:bounceEnd="50000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fill="hold" grpId="1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0.04688 -4.07407E-6 L 1.875E-6 -4.07407E-6 " pathEditMode="relative" rAng="0" ptsTypes="AA" p14:bounceEnd="50000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8" grpId="0"/>
          <p:bldP spid="29" grpId="0"/>
          <p:bldP spid="29" grpId="1"/>
          <p:bldP spid="30" grpId="0"/>
          <p:bldP spid="31" grpId="0"/>
          <p:bldP spid="31" grpId="1"/>
          <p:bldP spid="32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.05729 3.7037E-6 L 8.33333E-7 3.7037E-6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ntr" presetSubtype="3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0.00156 0.15903 L 4.58333E-6 -7.40741E-7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0.04688 -4.07407E-6 L 1.875E-6 -4.07407E-6 " pathEditMode="relative" rAng="0" ptsTypes="AA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8" grpId="0"/>
          <p:bldP spid="29" grpId="0"/>
          <p:bldP spid="29" grpId="1"/>
          <p:bldP spid="30" grpId="0"/>
          <p:bldP spid="31" grpId="0"/>
          <p:bldP spid="31" grpId="1"/>
          <p:bldP spid="32" grpId="0"/>
          <p:bldP spid="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5149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-14288" y="1795463"/>
            <a:ext cx="12215813" cy="4157662"/>
          </a:xfrm>
          <a:custGeom>
            <a:avLst/>
            <a:gdLst>
              <a:gd name="connsiteX0" fmla="*/ 0 w 12215813"/>
              <a:gd name="connsiteY0" fmla="*/ 4157662 h 4157662"/>
              <a:gd name="connsiteX1" fmla="*/ 12215813 w 12215813"/>
              <a:gd name="connsiteY1" fmla="*/ 0 h 4157662"/>
              <a:gd name="connsiteX0-1" fmla="*/ 0 w 12215813"/>
              <a:gd name="connsiteY0-2" fmla="*/ 4157662 h 4157662"/>
              <a:gd name="connsiteX1-3" fmla="*/ 12215813 w 12215813"/>
              <a:gd name="connsiteY1-4" fmla="*/ 0 h 4157662"/>
              <a:gd name="connsiteX0-5" fmla="*/ 0 w 12215813"/>
              <a:gd name="connsiteY0-6" fmla="*/ 4157662 h 4157662"/>
              <a:gd name="connsiteX1-7" fmla="*/ 12215813 w 12215813"/>
              <a:gd name="connsiteY1-8" fmla="*/ 0 h 4157662"/>
              <a:gd name="connsiteX0-9" fmla="*/ 0 w 12215813"/>
              <a:gd name="connsiteY0-10" fmla="*/ 4157662 h 4157662"/>
              <a:gd name="connsiteX1-11" fmla="*/ 12215813 w 12215813"/>
              <a:gd name="connsiteY1-12" fmla="*/ 0 h 4157662"/>
              <a:gd name="connsiteX0-13" fmla="*/ 0 w 12215813"/>
              <a:gd name="connsiteY0-14" fmla="*/ 4157662 h 4157662"/>
              <a:gd name="connsiteX1-15" fmla="*/ 12215813 w 12215813"/>
              <a:gd name="connsiteY1-16" fmla="*/ 0 h 4157662"/>
              <a:gd name="connsiteX0-17" fmla="*/ 0 w 12215813"/>
              <a:gd name="connsiteY0-18" fmla="*/ 4157662 h 4157662"/>
              <a:gd name="connsiteX1-19" fmla="*/ 12215813 w 12215813"/>
              <a:gd name="connsiteY1-20" fmla="*/ 0 h 4157662"/>
              <a:gd name="connsiteX0-21" fmla="*/ 0 w 12215813"/>
              <a:gd name="connsiteY0-22" fmla="*/ 4157662 h 4157662"/>
              <a:gd name="connsiteX1-23" fmla="*/ 12215813 w 12215813"/>
              <a:gd name="connsiteY1-24" fmla="*/ 0 h 41576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2215813" h="4157662">
                <a:moveTo>
                  <a:pt x="0" y="4157662"/>
                </a:moveTo>
                <a:cubicBezTo>
                  <a:pt x="3471863" y="1471612"/>
                  <a:pt x="11029950" y="2457451"/>
                  <a:pt x="12215813" y="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95311" y="-3933825"/>
            <a:ext cx="3401378" cy="33432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957388" y="4200525"/>
            <a:ext cx="714375" cy="128587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592263" y="3700462"/>
            <a:ext cx="560388" cy="560388"/>
          </a:xfrm>
          <a:custGeom>
            <a:avLst/>
            <a:gdLst>
              <a:gd name="connsiteX0" fmla="*/ 243682 w 487364"/>
              <a:gd name="connsiteY0" fmla="*/ 0 h 487364"/>
              <a:gd name="connsiteX1" fmla="*/ 487364 w 487364"/>
              <a:gd name="connsiteY1" fmla="*/ 243682 h 487364"/>
              <a:gd name="connsiteX2" fmla="*/ 243682 w 487364"/>
              <a:gd name="connsiteY2" fmla="*/ 487364 h 487364"/>
              <a:gd name="connsiteX3" fmla="*/ 0 w 487364"/>
              <a:gd name="connsiteY3" fmla="*/ 243682 h 487364"/>
              <a:gd name="connsiteX4" fmla="*/ 243682 w 487364"/>
              <a:gd name="connsiteY4" fmla="*/ 0 h 48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4" h="487364">
                <a:moveTo>
                  <a:pt x="243682" y="0"/>
                </a:moveTo>
                <a:cubicBezTo>
                  <a:pt x="378264" y="0"/>
                  <a:pt x="487364" y="109100"/>
                  <a:pt x="487364" y="243682"/>
                </a:cubicBezTo>
                <a:cubicBezTo>
                  <a:pt x="487364" y="378264"/>
                  <a:pt x="378264" y="487364"/>
                  <a:pt x="243682" y="487364"/>
                </a:cubicBezTo>
                <a:cubicBezTo>
                  <a:pt x="109100" y="487364"/>
                  <a:pt x="0" y="378264"/>
                  <a:pt x="0" y="243682"/>
                </a:cubicBezTo>
                <a:cubicBezTo>
                  <a:pt x="0" y="109100"/>
                  <a:pt x="109100" y="0"/>
                  <a:pt x="243682" y="0"/>
                </a:cubicBez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2826717" y="5301734"/>
            <a:ext cx="2660422" cy="7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ln w="9525">
                  <a:noFill/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安全漏洞层出不穷，为何感觉难度却增大？</a:t>
            </a:r>
            <a:endParaRPr lang="zh-CN" altLang="en-US" b="1" dirty="0">
              <a:ln w="9525">
                <a:noFill/>
              </a:ln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92043" y="5583529"/>
            <a:ext cx="2801052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9384254">
            <a:off x="4963247" y="2172966"/>
            <a:ext cx="1009372" cy="1949444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7442" y="2220101"/>
            <a:ext cx="2066519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有最新的安全技术？从那里可以学习？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264103" y="3557587"/>
            <a:ext cx="981497" cy="151523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694364" y="2298700"/>
            <a:ext cx="3073399" cy="3073399"/>
          </a:xfrm>
          <a:custGeom>
            <a:avLst/>
            <a:gdLst>
              <a:gd name="connsiteX0" fmla="*/ 1357313 w 2714626"/>
              <a:gd name="connsiteY0" fmla="*/ 0 h 2714626"/>
              <a:gd name="connsiteX1" fmla="*/ 2714626 w 2714626"/>
              <a:gd name="connsiteY1" fmla="*/ 1357313 h 2714626"/>
              <a:gd name="connsiteX2" fmla="*/ 1357313 w 2714626"/>
              <a:gd name="connsiteY2" fmla="*/ 2714626 h 2714626"/>
              <a:gd name="connsiteX3" fmla="*/ 0 w 2714626"/>
              <a:gd name="connsiteY3" fmla="*/ 1357313 h 2714626"/>
              <a:gd name="connsiteX4" fmla="*/ 1357313 w 2714626"/>
              <a:gd name="connsiteY4" fmla="*/ 0 h 271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4626" h="2714626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2106936"/>
                  <a:pt x="2106936" y="2714626"/>
                  <a:pt x="1357313" y="2714626"/>
                </a:cubicBezTo>
                <a:cubicBezTo>
                  <a:pt x="607690" y="2714626"/>
                  <a:pt x="0" y="2106936"/>
                  <a:pt x="0" y="1357313"/>
                </a:cubicBez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9380221" y="4946341"/>
            <a:ext cx="2221439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个人一点想法，学实用技术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0378459">
            <a:off x="10811326" y="2049318"/>
            <a:ext cx="714375" cy="128587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1537619" y="3232525"/>
            <a:ext cx="322851" cy="322851"/>
          </a:xfrm>
          <a:custGeom>
            <a:avLst/>
            <a:gdLst>
              <a:gd name="connsiteX0" fmla="*/ 243682 w 487364"/>
              <a:gd name="connsiteY0" fmla="*/ 0 h 487364"/>
              <a:gd name="connsiteX1" fmla="*/ 487364 w 487364"/>
              <a:gd name="connsiteY1" fmla="*/ 243682 h 487364"/>
              <a:gd name="connsiteX2" fmla="*/ 243682 w 487364"/>
              <a:gd name="connsiteY2" fmla="*/ 487364 h 487364"/>
              <a:gd name="connsiteX3" fmla="*/ 0 w 487364"/>
              <a:gd name="connsiteY3" fmla="*/ 243682 h 487364"/>
              <a:gd name="connsiteX4" fmla="*/ 243682 w 487364"/>
              <a:gd name="connsiteY4" fmla="*/ 0 h 48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4" h="487364">
                <a:moveTo>
                  <a:pt x="243682" y="0"/>
                </a:moveTo>
                <a:cubicBezTo>
                  <a:pt x="378264" y="0"/>
                  <a:pt x="487364" y="109100"/>
                  <a:pt x="487364" y="243682"/>
                </a:cubicBezTo>
                <a:cubicBezTo>
                  <a:pt x="487364" y="378264"/>
                  <a:pt x="378264" y="487364"/>
                  <a:pt x="243682" y="487364"/>
                </a:cubicBezTo>
                <a:cubicBezTo>
                  <a:pt x="109100" y="487364"/>
                  <a:pt x="0" y="378264"/>
                  <a:pt x="0" y="243682"/>
                </a:cubicBezTo>
                <a:cubicBezTo>
                  <a:pt x="0" y="109100"/>
                  <a:pt x="109100" y="0"/>
                  <a:pt x="243682" y="0"/>
                </a:cubicBezTo>
                <a:close/>
              </a:path>
            </a:pathLst>
          </a:custGeom>
        </p:spPr>
      </p:pic>
      <p:sp>
        <p:nvSpPr>
          <p:cNvPr id="24" name="矩形 23"/>
          <p:cNvSpPr/>
          <p:nvPr/>
        </p:nvSpPr>
        <p:spPr>
          <a:xfrm>
            <a:off x="8889740" y="1747810"/>
            <a:ext cx="1960878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en-US" altLang="zh-CN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WEB</a:t>
            </a: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安全还能走多久？前景如何</a:t>
            </a:r>
            <a:r>
              <a:rPr lang="en-US" altLang="zh-CN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?</a:t>
            </a:r>
            <a:endParaRPr lang="en-US" altLang="zh-CN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矩形 11"/>
          <p:cNvSpPr/>
          <p:nvPr>
            <p:custDataLst>
              <p:tags r:id="rId5"/>
            </p:custDataLst>
          </p:nvPr>
        </p:nvSpPr>
        <p:spPr>
          <a:xfrm>
            <a:off x="288520" y="296566"/>
            <a:ext cx="362902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WEB</a:t>
            </a:r>
            <a:r>
              <a:rPr lang="zh-CN" altLang="en-US" sz="36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安全发展思路</a:t>
            </a:r>
            <a:endParaRPr lang="zh-CN" altLang="en-US" sz="36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push dir="u"/>
      </p:transition>
    </mc:Choice>
    <mc:Fallback>
      <p:transition spd="slow" advTm="5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99"/>
                            </p:stCondLst>
                            <p:childTnLst>
                              <p:par>
                                <p:cTn id="10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1.11111E-6 C 0.01836 0.26597 -0.05534 0.76319 0.09375 0.8909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445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99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99"/>
                            </p:stCondLst>
                            <p:childTnLst>
                              <p:par>
                                <p:cTn id="3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200"/>
                            </p:stCondLst>
                            <p:childTnLst>
                              <p:par>
                                <p:cTn id="4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700"/>
                            </p:stCondLst>
                            <p:childTnLst>
                              <p:par>
                                <p:cTn id="4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99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99"/>
                            </p:stCondLst>
                            <p:childTnLst>
                              <p:par>
                                <p:cTn id="5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899"/>
                            </p:stCondLst>
                            <p:childTnLst>
                              <p:par>
                                <p:cTn id="6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399"/>
                            </p:stCondLst>
                            <p:childTnLst>
                              <p:par>
                                <p:cTn id="6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9" grpId="0" animBg="1"/>
      <p:bldP spid="10" grpId="0"/>
      <p:bldP spid="13" grpId="0" animBg="1"/>
      <p:bldP spid="15" grpId="0"/>
      <p:bldP spid="18" grpId="0" animBg="1"/>
      <p:bldP spid="20" grpId="0"/>
      <p:bldP spid="23" grpId="0" animBg="1"/>
      <p:bldP spid="24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12192000" cy="69722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H="1">
            <a:off x="0" y="-185741"/>
            <a:ext cx="12192000" cy="731686"/>
          </a:xfrm>
          <a:prstGeom prst="rect">
            <a:avLst/>
          </a:prstGeom>
          <a:gradFill flip="none" rotWithShape="1">
            <a:gsLst>
              <a:gs pos="24000">
                <a:srgbClr val="060401"/>
              </a:gs>
              <a:gs pos="100000">
                <a:srgbClr val="060401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364231" y="5057781"/>
            <a:ext cx="6665594" cy="1177757"/>
          </a:xfrm>
          <a:prstGeom prst="line">
            <a:avLst/>
          </a:prstGeom>
          <a:ln w="28575">
            <a:solidFill>
              <a:srgbClr val="F2F2F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6219825" y="1946274"/>
            <a:ext cx="3810000" cy="3111507"/>
          </a:xfrm>
          <a:prstGeom prst="line">
            <a:avLst/>
          </a:prstGeom>
          <a:ln w="28575">
            <a:solidFill>
              <a:srgbClr val="F2F2F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009200" y="1774313"/>
            <a:ext cx="280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950685" y="1569848"/>
            <a:ext cx="539751" cy="539751"/>
          </a:xfrm>
          <a:custGeom>
            <a:avLst/>
            <a:gdLst>
              <a:gd name="connsiteX0" fmla="*/ 207204 w 414408"/>
              <a:gd name="connsiteY0" fmla="*/ 0 h 414408"/>
              <a:gd name="connsiteX1" fmla="*/ 414408 w 414408"/>
              <a:gd name="connsiteY1" fmla="*/ 207204 h 414408"/>
              <a:gd name="connsiteX2" fmla="*/ 207204 w 414408"/>
              <a:gd name="connsiteY2" fmla="*/ 414408 h 414408"/>
              <a:gd name="connsiteX3" fmla="*/ 0 w 414408"/>
              <a:gd name="connsiteY3" fmla="*/ 207204 h 414408"/>
              <a:gd name="connsiteX4" fmla="*/ 207204 w 414408"/>
              <a:gd name="connsiteY4" fmla="*/ 0 h 41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08" h="414408">
                <a:moveTo>
                  <a:pt x="207204" y="0"/>
                </a:moveTo>
                <a:cubicBezTo>
                  <a:pt x="321640" y="0"/>
                  <a:pt x="414408" y="92768"/>
                  <a:pt x="414408" y="207204"/>
                </a:cubicBezTo>
                <a:cubicBezTo>
                  <a:pt x="414408" y="321640"/>
                  <a:pt x="321640" y="414408"/>
                  <a:pt x="207204" y="414408"/>
                </a:cubicBezTo>
                <a:cubicBezTo>
                  <a:pt x="92768" y="414408"/>
                  <a:pt x="0" y="321640"/>
                  <a:pt x="0" y="207204"/>
                </a:cubicBezTo>
                <a:cubicBezTo>
                  <a:pt x="0" y="92768"/>
                  <a:pt x="92768" y="0"/>
                  <a:pt x="207204" y="0"/>
                </a:cubicBezTo>
                <a:close/>
              </a:path>
            </a:pathLst>
          </a:custGeom>
        </p:spPr>
      </p:pic>
      <p:sp>
        <p:nvSpPr>
          <p:cNvPr id="28" name="矩形 27"/>
          <p:cNvSpPr/>
          <p:nvPr/>
        </p:nvSpPr>
        <p:spPr>
          <a:xfrm>
            <a:off x="862965" y="2078990"/>
            <a:ext cx="506603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3765">
              <a:lnSpc>
                <a:spcPts val="22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团队成员分配合理，角色明确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45348" y="3410300"/>
            <a:ext cx="2290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5815" y="3716540"/>
            <a:ext cx="6310435" cy="37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defTabSz="913765">
              <a:lnSpc>
                <a:spcPts val="22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圈内资源，圈外资源，自身资源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51146" y="5608110"/>
            <a:ext cx="2155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2200" b="0" i="0" u="none" strike="noStrike" kern="1200" cap="none" spc="0" normalizeH="0" baseline="0" noProof="0" dirty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1145" y="5907507"/>
            <a:ext cx="6485069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2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个人工作四年一点看法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905001" y="4448277"/>
            <a:ext cx="2918460" cy="2918460"/>
          </a:xfrm>
          <a:custGeom>
            <a:avLst/>
            <a:gdLst>
              <a:gd name="connsiteX0" fmla="*/ 1150144 w 2300288"/>
              <a:gd name="connsiteY0" fmla="*/ 0 h 2300288"/>
              <a:gd name="connsiteX1" fmla="*/ 2300288 w 2300288"/>
              <a:gd name="connsiteY1" fmla="*/ 1150144 h 2300288"/>
              <a:gd name="connsiteX2" fmla="*/ 1150144 w 2300288"/>
              <a:gd name="connsiteY2" fmla="*/ 2300288 h 2300288"/>
              <a:gd name="connsiteX3" fmla="*/ 0 w 2300288"/>
              <a:gd name="connsiteY3" fmla="*/ 1150144 h 2300288"/>
              <a:gd name="connsiteX4" fmla="*/ 1150144 w 2300288"/>
              <a:gd name="connsiteY4" fmla="*/ 0 h 23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88" h="2300288">
                <a:moveTo>
                  <a:pt x="1150144" y="0"/>
                </a:moveTo>
                <a:cubicBezTo>
                  <a:pt x="1785351" y="0"/>
                  <a:pt x="2300288" y="514937"/>
                  <a:pt x="2300288" y="1150144"/>
                </a:cubicBezTo>
                <a:cubicBezTo>
                  <a:pt x="2300288" y="1785351"/>
                  <a:pt x="1785351" y="2300288"/>
                  <a:pt x="1150144" y="2300288"/>
                </a:cubicBezTo>
                <a:cubicBezTo>
                  <a:pt x="514937" y="2300288"/>
                  <a:pt x="0" y="1785351"/>
                  <a:pt x="0" y="1150144"/>
                </a:cubicBezTo>
                <a:cubicBezTo>
                  <a:pt x="0" y="514937"/>
                  <a:pt x="514937" y="0"/>
                  <a:pt x="1150144" y="0"/>
                </a:cubicBez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9388163" y="4295343"/>
            <a:ext cx="1301750" cy="1301750"/>
          </a:xfrm>
          <a:custGeom>
            <a:avLst/>
            <a:gdLst>
              <a:gd name="connsiteX0" fmla="*/ 518106 w 1036212"/>
              <a:gd name="connsiteY0" fmla="*/ 0 h 1036212"/>
              <a:gd name="connsiteX1" fmla="*/ 1036212 w 1036212"/>
              <a:gd name="connsiteY1" fmla="*/ 518106 h 1036212"/>
              <a:gd name="connsiteX2" fmla="*/ 518106 w 1036212"/>
              <a:gd name="connsiteY2" fmla="*/ 1036212 h 1036212"/>
              <a:gd name="connsiteX3" fmla="*/ 0 w 1036212"/>
              <a:gd name="connsiteY3" fmla="*/ 518106 h 1036212"/>
              <a:gd name="connsiteX4" fmla="*/ 518106 w 1036212"/>
              <a:gd name="connsiteY4" fmla="*/ 0 h 103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212" h="1036212">
                <a:moveTo>
                  <a:pt x="518106" y="0"/>
                </a:moveTo>
                <a:cubicBezTo>
                  <a:pt x="804248" y="0"/>
                  <a:pt x="1036212" y="231964"/>
                  <a:pt x="1036212" y="518106"/>
                </a:cubicBezTo>
                <a:cubicBezTo>
                  <a:pt x="1036212" y="804248"/>
                  <a:pt x="804248" y="1036212"/>
                  <a:pt x="518106" y="1036212"/>
                </a:cubicBezTo>
                <a:cubicBezTo>
                  <a:pt x="231964" y="1036212"/>
                  <a:pt x="0" y="804248"/>
                  <a:pt x="0" y="518106"/>
                </a:cubicBezTo>
                <a:cubicBezTo>
                  <a:pt x="0" y="231964"/>
                  <a:pt x="231964" y="0"/>
                  <a:pt x="518106" y="0"/>
                </a:cubicBezTo>
                <a:close/>
              </a:path>
            </a:pathLst>
          </a:custGeom>
        </p:spPr>
      </p:pic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360219" y="180102"/>
            <a:ext cx="38557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团队资源合理分析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push dir="u"/>
      </p:transition>
    </mc:Choice>
    <mc:Fallback>
      <p:transition spd="slow" advTm="500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fill="hold" grpId="1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.05729 3.7037E-6 L 8.33333E-7 3.7037E-6 " pathEditMode="relative" rAng="0" ptsTypes="AA" p14:bounceEnd="50000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ntr" presetSubtype="3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fill="hold" grpId="1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0.00156 0.15903 L 4.58333E-6 -7.40741E-7 " pathEditMode="relative" rAng="0" ptsTypes="AA" p14:bounceEnd="50000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fill="hold" grpId="1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0.04688 -4.07407E-6 L 1.875E-6 -4.07407E-6 " pathEditMode="relative" rAng="0" ptsTypes="AA" p14:bounceEnd="50000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8" grpId="0"/>
          <p:bldP spid="29" grpId="0"/>
          <p:bldP spid="29" grpId="1"/>
          <p:bldP spid="30" grpId="0"/>
          <p:bldP spid="31" grpId="0"/>
          <p:bldP spid="31" grpId="1"/>
          <p:bldP spid="32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0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0.05729 3.7037E-6 L 8.33333E-7 3.7037E-6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ntr" presetSubtype="3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0.00156 0.15903 L 4.58333E-6 -7.40741E-7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ntr" presetSubtype="3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0.04688 -4.07407E-6 L 1.875E-6 -4.07407E-6 " pathEditMode="relative" rAng="0" ptsTypes="AA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8" grpId="0"/>
          <p:bldP spid="29" grpId="0"/>
          <p:bldP spid="29" grpId="1"/>
          <p:bldP spid="30" grpId="0"/>
          <p:bldP spid="31" grpId="0"/>
          <p:bldP spid="31" grpId="1"/>
          <p:bldP spid="32" grpId="0"/>
          <p:bldP spid="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" y="-63500"/>
            <a:ext cx="12192000" cy="6915149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-14288" y="1795463"/>
            <a:ext cx="12215813" cy="4157662"/>
          </a:xfrm>
          <a:custGeom>
            <a:avLst/>
            <a:gdLst>
              <a:gd name="connsiteX0" fmla="*/ 0 w 12215813"/>
              <a:gd name="connsiteY0" fmla="*/ 4157662 h 4157662"/>
              <a:gd name="connsiteX1" fmla="*/ 12215813 w 12215813"/>
              <a:gd name="connsiteY1" fmla="*/ 0 h 4157662"/>
              <a:gd name="connsiteX0-1" fmla="*/ 0 w 12215813"/>
              <a:gd name="connsiteY0-2" fmla="*/ 4157662 h 4157662"/>
              <a:gd name="connsiteX1-3" fmla="*/ 12215813 w 12215813"/>
              <a:gd name="connsiteY1-4" fmla="*/ 0 h 4157662"/>
              <a:gd name="connsiteX0-5" fmla="*/ 0 w 12215813"/>
              <a:gd name="connsiteY0-6" fmla="*/ 4157662 h 4157662"/>
              <a:gd name="connsiteX1-7" fmla="*/ 12215813 w 12215813"/>
              <a:gd name="connsiteY1-8" fmla="*/ 0 h 4157662"/>
              <a:gd name="connsiteX0-9" fmla="*/ 0 w 12215813"/>
              <a:gd name="connsiteY0-10" fmla="*/ 4157662 h 4157662"/>
              <a:gd name="connsiteX1-11" fmla="*/ 12215813 w 12215813"/>
              <a:gd name="connsiteY1-12" fmla="*/ 0 h 4157662"/>
              <a:gd name="connsiteX0-13" fmla="*/ 0 w 12215813"/>
              <a:gd name="connsiteY0-14" fmla="*/ 4157662 h 4157662"/>
              <a:gd name="connsiteX1-15" fmla="*/ 12215813 w 12215813"/>
              <a:gd name="connsiteY1-16" fmla="*/ 0 h 4157662"/>
              <a:gd name="connsiteX0-17" fmla="*/ 0 w 12215813"/>
              <a:gd name="connsiteY0-18" fmla="*/ 4157662 h 4157662"/>
              <a:gd name="connsiteX1-19" fmla="*/ 12215813 w 12215813"/>
              <a:gd name="connsiteY1-20" fmla="*/ 0 h 4157662"/>
              <a:gd name="connsiteX0-21" fmla="*/ 0 w 12215813"/>
              <a:gd name="connsiteY0-22" fmla="*/ 4157662 h 4157662"/>
              <a:gd name="connsiteX1-23" fmla="*/ 12215813 w 12215813"/>
              <a:gd name="connsiteY1-24" fmla="*/ 0 h 41576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2215813" h="4157662">
                <a:moveTo>
                  <a:pt x="0" y="4157662"/>
                </a:moveTo>
                <a:cubicBezTo>
                  <a:pt x="3471863" y="1471612"/>
                  <a:pt x="11029950" y="2457451"/>
                  <a:pt x="12215813" y="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95311" y="-3933825"/>
            <a:ext cx="3401378" cy="33432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957388" y="4200525"/>
            <a:ext cx="714375" cy="128587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592263" y="3700462"/>
            <a:ext cx="560388" cy="560388"/>
          </a:xfrm>
          <a:custGeom>
            <a:avLst/>
            <a:gdLst>
              <a:gd name="connsiteX0" fmla="*/ 243682 w 487364"/>
              <a:gd name="connsiteY0" fmla="*/ 0 h 487364"/>
              <a:gd name="connsiteX1" fmla="*/ 487364 w 487364"/>
              <a:gd name="connsiteY1" fmla="*/ 243682 h 487364"/>
              <a:gd name="connsiteX2" fmla="*/ 243682 w 487364"/>
              <a:gd name="connsiteY2" fmla="*/ 487364 h 487364"/>
              <a:gd name="connsiteX3" fmla="*/ 0 w 487364"/>
              <a:gd name="connsiteY3" fmla="*/ 243682 h 487364"/>
              <a:gd name="connsiteX4" fmla="*/ 243682 w 487364"/>
              <a:gd name="connsiteY4" fmla="*/ 0 h 48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4" h="487364">
                <a:moveTo>
                  <a:pt x="243682" y="0"/>
                </a:moveTo>
                <a:cubicBezTo>
                  <a:pt x="378264" y="0"/>
                  <a:pt x="487364" y="109100"/>
                  <a:pt x="487364" y="243682"/>
                </a:cubicBezTo>
                <a:cubicBezTo>
                  <a:pt x="487364" y="378264"/>
                  <a:pt x="378264" y="487364"/>
                  <a:pt x="243682" y="487364"/>
                </a:cubicBezTo>
                <a:cubicBezTo>
                  <a:pt x="109100" y="487364"/>
                  <a:pt x="0" y="378264"/>
                  <a:pt x="0" y="243682"/>
                </a:cubicBezTo>
                <a:cubicBezTo>
                  <a:pt x="0" y="109100"/>
                  <a:pt x="109100" y="0"/>
                  <a:pt x="243682" y="0"/>
                </a:cubicBez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2671445" y="5301615"/>
            <a:ext cx="281622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ln w="9525">
                  <a:noFill/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性格，接受能力，兴趣点</a:t>
            </a:r>
            <a:endParaRPr lang="zh-CN" altLang="en-US" b="1" dirty="0">
              <a:ln w="9525">
                <a:noFill/>
              </a:ln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92043" y="5583529"/>
            <a:ext cx="2801052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9384254">
            <a:off x="4963247" y="2172966"/>
            <a:ext cx="1009372" cy="1949444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7442" y="2220101"/>
            <a:ext cx="2066519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技术理想，创业理想，你的理想？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8264103" y="3557587"/>
            <a:ext cx="981497" cy="151523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694364" y="2298700"/>
            <a:ext cx="3073399" cy="3073399"/>
          </a:xfrm>
          <a:custGeom>
            <a:avLst/>
            <a:gdLst>
              <a:gd name="connsiteX0" fmla="*/ 1357313 w 2714626"/>
              <a:gd name="connsiteY0" fmla="*/ 0 h 2714626"/>
              <a:gd name="connsiteX1" fmla="*/ 2714626 w 2714626"/>
              <a:gd name="connsiteY1" fmla="*/ 1357313 h 2714626"/>
              <a:gd name="connsiteX2" fmla="*/ 1357313 w 2714626"/>
              <a:gd name="connsiteY2" fmla="*/ 2714626 h 2714626"/>
              <a:gd name="connsiteX3" fmla="*/ 0 w 2714626"/>
              <a:gd name="connsiteY3" fmla="*/ 1357313 h 2714626"/>
              <a:gd name="connsiteX4" fmla="*/ 1357313 w 2714626"/>
              <a:gd name="connsiteY4" fmla="*/ 0 h 271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4626" h="2714626">
                <a:moveTo>
                  <a:pt x="1357313" y="0"/>
                </a:moveTo>
                <a:cubicBezTo>
                  <a:pt x="2106936" y="0"/>
                  <a:pt x="2714626" y="607690"/>
                  <a:pt x="2714626" y="1357313"/>
                </a:cubicBezTo>
                <a:cubicBezTo>
                  <a:pt x="2714626" y="2106936"/>
                  <a:pt x="2106936" y="2714626"/>
                  <a:pt x="1357313" y="2714626"/>
                </a:cubicBezTo>
                <a:cubicBezTo>
                  <a:pt x="607690" y="2714626"/>
                  <a:pt x="0" y="2106936"/>
                  <a:pt x="0" y="1357313"/>
                </a:cubicBezTo>
                <a:cubicBezTo>
                  <a:pt x="0" y="607690"/>
                  <a:pt x="607690" y="0"/>
                  <a:pt x="1357313" y="0"/>
                </a:cubicBez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9380221" y="4946341"/>
            <a:ext cx="2221439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感谢</a:t>
            </a:r>
            <a:r>
              <a:rPr lang="en-US" altLang="zh-CN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t00ls</a:t>
            </a: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，感谢大家，感谢技术</a:t>
            </a:r>
            <a:r>
              <a:rPr lang="en-US" altLang="zh-CN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!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0378459">
            <a:off x="10811326" y="2049318"/>
            <a:ext cx="714375" cy="1285875"/>
          </a:xfrm>
          <a:custGeom>
            <a:avLst/>
            <a:gdLst>
              <a:gd name="connsiteX0" fmla="*/ 0 w 714375"/>
              <a:gd name="connsiteY0" fmla="*/ 0 h 1285875"/>
              <a:gd name="connsiteX1" fmla="*/ 714375 w 714375"/>
              <a:gd name="connsiteY1" fmla="*/ 1285875 h 1285875"/>
              <a:gd name="connsiteX0-1" fmla="*/ 0 w 714375"/>
              <a:gd name="connsiteY0-2" fmla="*/ 0 h 1285875"/>
              <a:gd name="connsiteX1-3" fmla="*/ 714375 w 714375"/>
              <a:gd name="connsiteY1-4" fmla="*/ 1285875 h 1285875"/>
              <a:gd name="connsiteX0-5" fmla="*/ 0 w 714375"/>
              <a:gd name="connsiteY0-6" fmla="*/ 0 h 1285875"/>
              <a:gd name="connsiteX1-7" fmla="*/ 714375 w 714375"/>
              <a:gd name="connsiteY1-8" fmla="*/ 1285875 h 12858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14375" h="1285875">
                <a:moveTo>
                  <a:pt x="0" y="0"/>
                </a:moveTo>
                <a:cubicBezTo>
                  <a:pt x="566738" y="400050"/>
                  <a:pt x="161925" y="914400"/>
                  <a:pt x="714375" y="1285875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1537619" y="3232525"/>
            <a:ext cx="322851" cy="322851"/>
          </a:xfrm>
          <a:custGeom>
            <a:avLst/>
            <a:gdLst>
              <a:gd name="connsiteX0" fmla="*/ 243682 w 487364"/>
              <a:gd name="connsiteY0" fmla="*/ 0 h 487364"/>
              <a:gd name="connsiteX1" fmla="*/ 487364 w 487364"/>
              <a:gd name="connsiteY1" fmla="*/ 243682 h 487364"/>
              <a:gd name="connsiteX2" fmla="*/ 243682 w 487364"/>
              <a:gd name="connsiteY2" fmla="*/ 487364 h 487364"/>
              <a:gd name="connsiteX3" fmla="*/ 0 w 487364"/>
              <a:gd name="connsiteY3" fmla="*/ 243682 h 487364"/>
              <a:gd name="connsiteX4" fmla="*/ 243682 w 487364"/>
              <a:gd name="connsiteY4" fmla="*/ 0 h 48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4" h="487364">
                <a:moveTo>
                  <a:pt x="243682" y="0"/>
                </a:moveTo>
                <a:cubicBezTo>
                  <a:pt x="378264" y="0"/>
                  <a:pt x="487364" y="109100"/>
                  <a:pt x="487364" y="243682"/>
                </a:cubicBezTo>
                <a:cubicBezTo>
                  <a:pt x="487364" y="378264"/>
                  <a:pt x="378264" y="487364"/>
                  <a:pt x="243682" y="487364"/>
                </a:cubicBezTo>
                <a:cubicBezTo>
                  <a:pt x="109100" y="487364"/>
                  <a:pt x="0" y="378264"/>
                  <a:pt x="0" y="243682"/>
                </a:cubicBezTo>
                <a:cubicBezTo>
                  <a:pt x="0" y="109100"/>
                  <a:pt x="109100" y="0"/>
                  <a:pt x="243682" y="0"/>
                </a:cubicBezTo>
                <a:close/>
              </a:path>
            </a:pathLst>
          </a:custGeom>
        </p:spPr>
      </p:pic>
      <p:sp>
        <p:nvSpPr>
          <p:cNvPr id="24" name="矩形 23"/>
          <p:cNvSpPr/>
          <p:nvPr/>
        </p:nvSpPr>
        <p:spPr>
          <a:xfrm>
            <a:off x="8889740" y="1747810"/>
            <a:ext cx="1960878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lnSpc>
                <a:spcPts val="2600"/>
              </a:lnSpc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祝福大家！</a:t>
            </a:r>
            <a:endParaRPr lang="zh-CN" altLang="en-US" b="1" dirty="0">
              <a:solidFill>
                <a:prstClr val="white">
                  <a:lumMod val="85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矩形 11"/>
          <p:cNvSpPr/>
          <p:nvPr>
            <p:custDataLst>
              <p:tags r:id="rId5"/>
            </p:custDataLst>
          </p:nvPr>
        </p:nvSpPr>
        <p:spPr>
          <a:xfrm>
            <a:off x="288520" y="296566"/>
            <a:ext cx="201930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定位自己</a:t>
            </a:r>
            <a:endParaRPr lang="zh-CN" altLang="en-US" sz="36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push dir="u"/>
      </p:transition>
    </mc:Choice>
    <mc:Fallback>
      <p:transition spd="slow" advTm="5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9"/>
                            </p:stCondLst>
                            <p:childTnLst>
                              <p:par>
                                <p:cTn id="10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1.11111E-6 C 0.01836 0.26597 -0.05534 0.76319 0.09375 0.8909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445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49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49"/>
                            </p:stCondLst>
                            <p:childTnLst>
                              <p:par>
                                <p:cTn id="3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650"/>
                            </p:stCondLst>
                            <p:childTnLst>
                              <p:par>
                                <p:cTn id="4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5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50"/>
                            </p:stCondLst>
                            <p:childTnLst>
                              <p:par>
                                <p:cTn id="5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250"/>
                            </p:stCondLst>
                            <p:childTnLst>
                              <p:par>
                                <p:cTn id="6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750"/>
                            </p:stCondLst>
                            <p:childTnLst>
                              <p:par>
                                <p:cTn id="6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  <p:bldP spid="19" grpId="0" bldLvl="0" animBg="1"/>
      <p:bldP spid="10" grpId="0"/>
      <p:bldP spid="13" grpId="0" bldLvl="0" animBg="1"/>
      <p:bldP spid="15" grpId="0"/>
      <p:bldP spid="18" grpId="0" bldLvl="0" animBg="1"/>
      <p:bldP spid="20" grpId="0"/>
      <p:bldP spid="23" grpId="0" bldLvl="0" animBg="1"/>
      <p:bldP spid="24" grpId="0"/>
      <p:bldP spid="12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94379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D7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WPS 演示</Application>
  <PresentationFormat>宽屏</PresentationFormat>
  <Paragraphs>87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方正兰亭超细黑简体</vt:lpstr>
      <vt:lpstr>Levenim MT</vt:lpstr>
      <vt:lpstr>Acrom</vt:lpstr>
      <vt:lpstr>思源黑体 CN Bold</vt:lpstr>
      <vt:lpstr>黑体</vt:lpstr>
      <vt:lpstr>微软雅黑</vt:lpstr>
      <vt:lpstr>Arial Unicode MS</vt:lpstr>
      <vt:lpstr>Segoe Print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完尚设计</dc:creator>
  <cp:keywords>www.51pptmoban.com</cp:keywords>
  <cp:lastModifiedBy>XIAODI</cp:lastModifiedBy>
  <cp:revision>36</cp:revision>
  <dcterms:created xsi:type="dcterms:W3CDTF">2017-05-18T04:10:00Z</dcterms:created>
  <dcterms:modified xsi:type="dcterms:W3CDTF">2017-09-07T23:55:28Z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